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6" r:id="rId1"/>
    <p:sldMasterId id="2147483657" r:id="rId2"/>
  </p:sldMasterIdLst>
  <p:notesMasterIdLst>
    <p:notesMasterId r:id="rId16"/>
  </p:notesMasterIdLst>
  <p:sldIdLst>
    <p:sldId id="269" r:id="rId3"/>
    <p:sldId id="272" r:id="rId4"/>
    <p:sldId id="274" r:id="rId5"/>
    <p:sldId id="273" r:id="rId6"/>
    <p:sldId id="270" r:id="rId7"/>
    <p:sldId id="258" r:id="rId8"/>
    <p:sldId id="262" r:id="rId9"/>
    <p:sldId id="263" r:id="rId10"/>
    <p:sldId id="275" r:id="rId11"/>
    <p:sldId id="264" r:id="rId12"/>
    <p:sldId id="266" r:id="rId13"/>
    <p:sldId id="276" r:id="rId14"/>
    <p:sldId id="267" r:id="rId15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Source Sans Pro" panose="020B0503030403020204" pitchFamily="34" charset="0"/>
      <p:regular r:id="rId21"/>
      <p:bold r:id="rId22"/>
      <p:italic r:id="rId23"/>
      <p:boldItalic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525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525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525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525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525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525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525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525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525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DC73E"/>
    <a:srgbClr val="5F6061"/>
    <a:srgbClr val="5F60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254"/>
    <p:restoredTop sz="94663"/>
  </p:normalViewPr>
  <p:slideViewPr>
    <p:cSldViewPr snapToGrid="0">
      <p:cViewPr varScale="1">
        <p:scale>
          <a:sx n="119" d="100"/>
          <a:sy n="119" d="100"/>
        </p:scale>
        <p:origin x="208" y="68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2.fntdata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font" Target="fonts/font5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1.fntdata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8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7.fntdata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font" Target="fonts/font3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6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525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525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525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525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525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525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525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525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525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9998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6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8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7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06012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8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ts val="2400"/>
              <a:buFont typeface="Calibri"/>
              <a:buNone/>
            </a:pPr>
            <a:endParaRPr sz="2400" b="0" i="0" u="none" strike="noStrike" cap="none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33217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488bd0d6cf_1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488bd0d6cf_1_1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E01ED-B654-7449-9635-334A4910BB6D}" type="datetimeFigureOut">
              <a:rPr lang="en-US" smtClean="0"/>
              <a:t>1/8/20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5EA28-F498-AD43-B938-06BEC22B7F0D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6AAC3B8-2690-294A-8867-8D93CDBD499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3617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5392AB9-EB3E-2A4B-BAD0-B3FCB88303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E01ED-B654-7449-9635-334A4910BB6D}" type="datetimeFigureOut">
              <a:rPr lang="en-US" smtClean="0"/>
              <a:t>1/8/20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51EA73-A965-9244-AA78-2668EF29C0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8982C28-3FE0-FE47-AFC5-0EA0449517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5EA28-F498-AD43-B938-06BEC22B7F0D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DCD9D9D-1EFB-4F4A-B08B-16972EC9749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95457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9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577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35353"/>
              </a:buClr>
              <a:buSzPts val="10000"/>
              <a:buFont typeface="Source Sans Pro"/>
              <a:buNone/>
              <a:defRPr sz="3750" b="0" i="0" u="none" strike="noStrike" cap="none">
                <a:solidFill>
                  <a:srgbClr val="535353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675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675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675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675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675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675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675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675"/>
            </a:lvl9pPr>
          </a:lstStyle>
          <a:p>
            <a:endParaRPr dirty="0"/>
          </a:p>
        </p:txBody>
      </p:sp>
      <p:sp>
        <p:nvSpPr>
          <p:cNvPr id="32" name="Google Shape;32;p9"/>
          <p:cNvSpPr txBox="1">
            <a:spLocks noGrp="1"/>
          </p:cNvSpPr>
          <p:nvPr>
            <p:ph type="body" idx="1"/>
          </p:nvPr>
        </p:nvSpPr>
        <p:spPr>
          <a:xfrm>
            <a:off x="628650" y="1000602"/>
            <a:ext cx="3914775" cy="32635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171450" marR="0" lvl="0" indent="-85725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5F6062"/>
              </a:buClr>
              <a:buSzPts val="6400"/>
              <a:buFont typeface="Source Sans Pro"/>
              <a:buNone/>
              <a:defRPr sz="24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342900" marR="0" lvl="1" indent="-238125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5F6062"/>
              </a:buClr>
              <a:buSzPts val="6400"/>
              <a:buFont typeface="Source Sans Pro"/>
              <a:buChar char="•"/>
              <a:defRPr sz="24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514350" marR="0" lvl="2" indent="-238125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5F6062"/>
              </a:buClr>
              <a:buSzPts val="6400"/>
              <a:buFont typeface="Source Sans Pro"/>
              <a:buChar char="•"/>
              <a:defRPr sz="24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685800" marR="0" lvl="3" indent="-238125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5F6062"/>
              </a:buClr>
              <a:buSzPts val="6400"/>
              <a:buFont typeface="Source Sans Pro"/>
              <a:buChar char="•"/>
              <a:defRPr sz="24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857250" marR="0" lvl="4" indent="-238125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5F6062"/>
              </a:buClr>
              <a:buSzPts val="6400"/>
              <a:buFont typeface="Source Sans Pro"/>
              <a:buChar char="•"/>
              <a:defRPr sz="24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1028700" marR="0" lvl="5" indent="-128588" algn="l" rtl="0">
              <a:lnSpc>
                <a:spcPct val="90000"/>
              </a:lnSpc>
              <a:spcBef>
                <a:spcPts val="188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6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200150" marR="0" lvl="6" indent="-128588" algn="l" rtl="0">
              <a:lnSpc>
                <a:spcPct val="90000"/>
              </a:lnSpc>
              <a:spcBef>
                <a:spcPts val="188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6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-128588" algn="l" rtl="0">
              <a:lnSpc>
                <a:spcPct val="90000"/>
              </a:lnSpc>
              <a:spcBef>
                <a:spcPts val="188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6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543050" marR="0" lvl="8" indent="-128588" algn="l" rtl="0">
              <a:lnSpc>
                <a:spcPct val="90000"/>
              </a:lnSpc>
              <a:spcBef>
                <a:spcPts val="188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6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33" name="Google Shape;33;p9"/>
          <p:cNvSpPr txBox="1">
            <a:spLocks noGrp="1"/>
          </p:cNvSpPr>
          <p:nvPr>
            <p:ph type="body" idx="2"/>
          </p:nvPr>
        </p:nvSpPr>
        <p:spPr>
          <a:xfrm>
            <a:off x="4600575" y="1000602"/>
            <a:ext cx="3914775" cy="32635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171450" marR="0" lvl="0" indent="-85725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5F6062"/>
              </a:buClr>
              <a:buSzPts val="6400"/>
              <a:buFont typeface="Source Sans Pro"/>
              <a:buNone/>
              <a:defRPr sz="24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342900" marR="0" lvl="1" indent="-238125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5F6062"/>
              </a:buClr>
              <a:buSzPts val="6400"/>
              <a:buFont typeface="Source Sans Pro"/>
              <a:buChar char="•"/>
              <a:defRPr sz="24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514350" marR="0" lvl="2" indent="-238125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5F6062"/>
              </a:buClr>
              <a:buSzPts val="6400"/>
              <a:buFont typeface="Source Sans Pro"/>
              <a:buChar char="•"/>
              <a:defRPr sz="24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685800" marR="0" lvl="3" indent="-238125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5F6062"/>
              </a:buClr>
              <a:buSzPts val="6400"/>
              <a:buFont typeface="Source Sans Pro"/>
              <a:buChar char="•"/>
              <a:defRPr sz="24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857250" marR="0" lvl="4" indent="-238125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5F6062"/>
              </a:buClr>
              <a:buSzPts val="6400"/>
              <a:buFont typeface="Source Sans Pro"/>
              <a:buChar char="•"/>
              <a:defRPr sz="24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1028700" marR="0" lvl="5" indent="-128588" algn="l" rtl="0">
              <a:lnSpc>
                <a:spcPct val="90000"/>
              </a:lnSpc>
              <a:spcBef>
                <a:spcPts val="188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6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200150" marR="0" lvl="6" indent="-128588" algn="l" rtl="0">
              <a:lnSpc>
                <a:spcPct val="90000"/>
              </a:lnSpc>
              <a:spcBef>
                <a:spcPts val="188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6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-128588" algn="l" rtl="0">
              <a:lnSpc>
                <a:spcPct val="90000"/>
              </a:lnSpc>
              <a:spcBef>
                <a:spcPts val="188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6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543050" marR="0" lvl="8" indent="-128588" algn="l" rtl="0">
              <a:lnSpc>
                <a:spcPct val="90000"/>
              </a:lnSpc>
              <a:spcBef>
                <a:spcPts val="188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6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1">
  <p:cSld name="CUSTO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E01ED-B654-7449-9635-334A4910BB6D}" type="datetimeFigureOut">
              <a:rPr lang="en-US" smtClean="0"/>
              <a:t>1/8/20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2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5EA28-F498-AD43-B938-06BEC22B7F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8885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pn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;p1"/>
          <p:cNvPicPr preferRelativeResize="0"/>
          <p:nvPr/>
        </p:nvPicPr>
        <p:blipFill>
          <a:blip r:embed="rId4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58" r:id="rId1"/>
    <p:sldLayoutId id="2147483661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52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52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52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52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52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52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52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52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52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52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52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52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52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52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52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52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52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52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52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52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52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52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52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52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52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52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52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6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577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35353"/>
              </a:buClr>
              <a:buSzPts val="10000"/>
              <a:buFont typeface="Source Sans Pro"/>
              <a:buNone/>
              <a:defRPr sz="10000" b="0" i="0" u="none" strike="noStrike" cap="none">
                <a:solidFill>
                  <a:srgbClr val="535353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 dirty="0"/>
          </a:p>
        </p:txBody>
      </p:sp>
      <p:sp>
        <p:nvSpPr>
          <p:cNvPr id="23" name="Google Shape;23;p6"/>
          <p:cNvSpPr txBox="1">
            <a:spLocks noGrp="1"/>
          </p:cNvSpPr>
          <p:nvPr>
            <p:ph type="body" idx="1"/>
          </p:nvPr>
        </p:nvSpPr>
        <p:spPr>
          <a:xfrm>
            <a:off x="628650" y="966312"/>
            <a:ext cx="7886700" cy="32635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F6062"/>
              </a:buClr>
              <a:buSzPts val="6400"/>
              <a:buFont typeface="Source Sans Pro"/>
              <a:buNone/>
              <a:defRPr sz="64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6350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F6062"/>
              </a:buClr>
              <a:buSzPts val="6400"/>
              <a:buFont typeface="Source Sans Pro"/>
              <a:buChar char="•"/>
              <a:defRPr sz="64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6350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F6062"/>
              </a:buClr>
              <a:buSzPts val="6400"/>
              <a:buFont typeface="Source Sans Pro"/>
              <a:buChar char="•"/>
              <a:defRPr sz="64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6350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F6062"/>
              </a:buClr>
              <a:buSzPts val="6400"/>
              <a:buFont typeface="Source Sans Pro"/>
              <a:buChar char="•"/>
              <a:defRPr sz="64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6350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F6062"/>
              </a:buClr>
              <a:buSzPts val="6400"/>
              <a:buFont typeface="Source Sans Pro"/>
              <a:buChar char="•"/>
              <a:defRPr sz="64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60" r:id="rId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36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52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52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52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52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52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52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52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52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52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52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52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52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52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52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52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52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52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52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52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52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52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52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52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52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52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5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6.png"/><Relationship Id="rId9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3.tiff"/><Relationship Id="rId3" Type="http://schemas.openxmlformats.org/officeDocument/2006/relationships/image" Target="../media/image15.png"/><Relationship Id="rId7" Type="http://schemas.openxmlformats.org/officeDocument/2006/relationships/image" Target="../media/image27.png"/><Relationship Id="rId12" Type="http://schemas.openxmlformats.org/officeDocument/2006/relationships/image" Target="../media/image3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5" Type="http://schemas.openxmlformats.org/officeDocument/2006/relationships/image" Target="../media/image35.pn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Relationship Id="rId14" Type="http://schemas.openxmlformats.org/officeDocument/2006/relationships/image" Target="../media/image34.tif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ropbox.com/referrer_cleansing_redirect?hmac=U4hMxDzgExXi/HnN%2BKReIu2ALgwODMx/5e07P0swXH8%3D&amp;url=http://www.opencompute.org/wiki/Server/Mezz" TargetMode="External"/><Relationship Id="rId2" Type="http://schemas.openxmlformats.org/officeDocument/2006/relationships/hyperlink" Target="https://www.opencompute.org/products" TargetMode="External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www.dropbox.com/referrer_cleansing_redirect?hmac=aUbqHCCMnLrUl/QJ1LulrfftSPhVhMcm8fXMBPauv4s%3D&amp;url=http://lists.opencompute.org/mailman/listinfo/opencompute-mezz-card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4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39;p11">
            <a:extLst>
              <a:ext uri="{FF2B5EF4-FFF2-40B4-BE49-F238E27FC236}">
                <a16:creationId xmlns:a16="http://schemas.microsoft.com/office/drawing/2014/main" id="{40628F86-C66E-4F6A-9161-3FC2685021F3}"/>
              </a:ext>
            </a:extLst>
          </p:cNvPr>
          <p:cNvSpPr txBox="1"/>
          <p:nvPr/>
        </p:nvSpPr>
        <p:spPr>
          <a:xfrm>
            <a:off x="6377940" y="163874"/>
            <a:ext cx="2563178" cy="392414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34284" tIns="34284" rIns="34284" bIns="34284" anchor="t" anchorCtr="0">
            <a:noAutofit/>
          </a:bodyPr>
          <a:lstStyle/>
          <a:p>
            <a:pPr algn="ctr">
              <a:buClr>
                <a:srgbClr val="5F6061"/>
              </a:buClr>
              <a:buSzPts val="3600"/>
            </a:pPr>
            <a:r>
              <a:rPr lang="en-US" sz="1350" dirty="0">
                <a:solidFill>
                  <a:srgbClr val="FF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This should be the first slide </a:t>
            </a:r>
            <a:endParaRPr sz="197" dirty="0">
              <a:solidFill>
                <a:srgbClr val="FF0000"/>
              </a:solidFill>
            </a:endParaRPr>
          </a:p>
          <a:p>
            <a:pPr algn="ctr">
              <a:buClr>
                <a:srgbClr val="5F6061"/>
              </a:buClr>
              <a:buSzPts val="2000"/>
            </a:pPr>
            <a:r>
              <a:rPr lang="en-US" sz="750" dirty="0">
                <a:solidFill>
                  <a:srgbClr val="FF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(remove this note before submitting your presentation)</a:t>
            </a:r>
            <a:endParaRPr sz="750" dirty="0">
              <a:solidFill>
                <a:srgbClr val="FF0000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25449582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53;p13">
            <a:extLst>
              <a:ext uri="{FF2B5EF4-FFF2-40B4-BE49-F238E27FC236}">
                <a16:creationId xmlns:a16="http://schemas.microsoft.com/office/drawing/2014/main" id="{43151F77-7A17-994C-89DD-55A37DA5538E}"/>
              </a:ext>
            </a:extLst>
          </p:cNvPr>
          <p:cNvSpPr txBox="1">
            <a:spLocks/>
          </p:cNvSpPr>
          <p:nvPr/>
        </p:nvSpPr>
        <p:spPr>
          <a:xfrm>
            <a:off x="377825" y="274638"/>
            <a:ext cx="7886700" cy="600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84" tIns="17138" rIns="34284" bIns="17138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52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52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52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52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52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52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52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52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3750" dirty="0">
                <a:solidFill>
                  <a:srgbClr val="5F6062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Track Names Shortened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262C4B4-5E41-444F-9F6D-BCE1E2D534E4}"/>
              </a:ext>
            </a:extLst>
          </p:cNvPr>
          <p:cNvSpPr txBox="1"/>
          <p:nvPr/>
        </p:nvSpPr>
        <p:spPr>
          <a:xfrm>
            <a:off x="606425" y="1149350"/>
            <a:ext cx="3237442" cy="2844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5F606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Server</a:t>
            </a:r>
          </a:p>
          <a:p>
            <a:r>
              <a:rPr lang="en-US" sz="2200" dirty="0">
                <a:solidFill>
                  <a:srgbClr val="5F606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ODSA</a:t>
            </a:r>
          </a:p>
          <a:p>
            <a:r>
              <a:rPr lang="en-US" sz="2200" dirty="0">
                <a:solidFill>
                  <a:srgbClr val="5F606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OAI</a:t>
            </a:r>
          </a:p>
          <a:p>
            <a:r>
              <a:rPr lang="en-US" sz="2200" dirty="0">
                <a:solidFill>
                  <a:srgbClr val="5F606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Sys &amp; HW </a:t>
            </a:r>
            <a:r>
              <a:rPr lang="en-US" sz="2200" dirty="0" err="1">
                <a:solidFill>
                  <a:srgbClr val="5F606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Mgmt</a:t>
            </a:r>
            <a:endParaRPr lang="en-US" sz="2200" dirty="0">
              <a:solidFill>
                <a:srgbClr val="5F6061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r>
              <a:rPr lang="en-US" sz="2200" dirty="0">
                <a:solidFill>
                  <a:srgbClr val="5F606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NIC/HPC</a:t>
            </a:r>
          </a:p>
          <a:p>
            <a:r>
              <a:rPr lang="en-US" sz="2200" dirty="0">
                <a:solidFill>
                  <a:srgbClr val="5F606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Networking HW</a:t>
            </a:r>
          </a:p>
          <a:p>
            <a:r>
              <a:rPr lang="en-US" sz="2200" dirty="0" err="1">
                <a:solidFill>
                  <a:srgbClr val="5F606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SONiC</a:t>
            </a:r>
            <a:r>
              <a:rPr lang="en-US" sz="2200" dirty="0">
                <a:solidFill>
                  <a:srgbClr val="5F606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&amp; Networking SW</a:t>
            </a:r>
          </a:p>
          <a:p>
            <a:r>
              <a:rPr lang="en-US" sz="2200" dirty="0">
                <a:solidFill>
                  <a:srgbClr val="5F606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Storage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77681C5-F622-B841-BEFD-E72188F3EE56}"/>
              </a:ext>
            </a:extLst>
          </p:cNvPr>
          <p:cNvSpPr txBox="1"/>
          <p:nvPr/>
        </p:nvSpPr>
        <p:spPr>
          <a:xfrm>
            <a:off x="4321175" y="1171366"/>
            <a:ext cx="409786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5F606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OSF</a:t>
            </a:r>
          </a:p>
          <a:p>
            <a:r>
              <a:rPr lang="en-US" sz="2200" dirty="0">
                <a:solidFill>
                  <a:srgbClr val="5F606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Security</a:t>
            </a:r>
          </a:p>
          <a:p>
            <a:r>
              <a:rPr lang="en-US" sz="2200" dirty="0">
                <a:solidFill>
                  <a:srgbClr val="5F606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Telco &amp; Edge</a:t>
            </a:r>
          </a:p>
          <a:p>
            <a:r>
              <a:rPr lang="en-US" sz="2200" dirty="0">
                <a:solidFill>
                  <a:srgbClr val="5F606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ACS</a:t>
            </a:r>
          </a:p>
          <a:p>
            <a:r>
              <a:rPr lang="en-US" sz="2200" dirty="0">
                <a:solidFill>
                  <a:srgbClr val="5F606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Rack &amp; Power</a:t>
            </a:r>
          </a:p>
          <a:p>
            <a:r>
              <a:rPr lang="en-US" sz="2200" dirty="0">
                <a:solidFill>
                  <a:srgbClr val="5F606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DCF/MDC</a:t>
            </a:r>
          </a:p>
          <a:p>
            <a:r>
              <a:rPr lang="en-US" sz="2200" dirty="0">
                <a:solidFill>
                  <a:srgbClr val="5F606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Case Studies</a:t>
            </a:r>
          </a:p>
          <a:p>
            <a:r>
              <a:rPr lang="en-US" sz="2200" dirty="0">
                <a:solidFill>
                  <a:srgbClr val="5F606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Integrated Solutions</a:t>
            </a:r>
            <a:endParaRPr lang="en-US" sz="2200" dirty="0">
              <a:solidFill>
                <a:srgbClr val="5F606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61A91DAB-B857-3245-9169-203771135CA5}"/>
              </a:ext>
            </a:extLst>
          </p:cNvPr>
          <p:cNvGrpSpPr/>
          <p:nvPr/>
        </p:nvGrpSpPr>
        <p:grpSpPr>
          <a:xfrm>
            <a:off x="2391970" y="2588836"/>
            <a:ext cx="1309773" cy="1773604"/>
            <a:chOff x="2318818" y="2588836"/>
            <a:chExt cx="1309773" cy="1773604"/>
          </a:xfrm>
        </p:grpSpPr>
        <p:sp>
          <p:nvSpPr>
            <p:cNvPr id="39" name="Google Shape;142;p21">
              <a:extLst>
                <a:ext uri="{FF2B5EF4-FFF2-40B4-BE49-F238E27FC236}">
                  <a16:creationId xmlns:a16="http://schemas.microsoft.com/office/drawing/2014/main" id="{429639C1-A7F9-E14D-BA47-E273BA9AA475}"/>
                </a:ext>
              </a:extLst>
            </p:cNvPr>
            <p:cNvSpPr/>
            <p:nvPr/>
          </p:nvSpPr>
          <p:spPr>
            <a:xfrm>
              <a:off x="2318818" y="3676640"/>
              <a:ext cx="1309773" cy="685800"/>
            </a:xfrm>
            <a:prstGeom prst="roundRect">
              <a:avLst>
                <a:gd name="adj" fmla="val 5883"/>
              </a:avLst>
            </a:prstGeom>
            <a:solidFill>
              <a:srgbClr val="8DC73E"/>
            </a:solidFill>
            <a:ln>
              <a:noFill/>
            </a:ln>
          </p:spPr>
          <p:txBody>
            <a:bodyPr spcFirstLastPara="1" wrap="square" lIns="34275" tIns="17147" rIns="34275" bIns="17147" anchor="ctr" anchorCtr="0">
              <a:noAutofit/>
            </a:bodyPr>
            <a:lstStyle/>
            <a:p>
              <a:pPr algn="ctr">
                <a:buClr>
                  <a:schemeClr val="dk1"/>
                </a:buClr>
                <a:buSzPts val="2300"/>
              </a:pPr>
              <a:r>
                <a:rPr lang="en-US" sz="1350" dirty="0">
                  <a:solidFill>
                    <a:schemeClr val="dk1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HIGH PERFORMANCE COMPUTING</a:t>
              </a:r>
              <a:endParaRPr sz="1350" dirty="0">
                <a:solidFill>
                  <a:srgbClr val="5F606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pic>
          <p:nvPicPr>
            <p:cNvPr id="38" name="Google Shape;138;p21">
              <a:extLst>
                <a:ext uri="{FF2B5EF4-FFF2-40B4-BE49-F238E27FC236}">
                  <a16:creationId xmlns:a16="http://schemas.microsoft.com/office/drawing/2014/main" id="{BC8A9596-558C-6F48-BBC5-4308CF7B600F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2411196" y="2588836"/>
              <a:ext cx="1101682" cy="1101682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A7B8E2D7-BD05-844C-AA29-DFFA0D435BA6}"/>
              </a:ext>
            </a:extLst>
          </p:cNvPr>
          <p:cNvGrpSpPr/>
          <p:nvPr/>
        </p:nvGrpSpPr>
        <p:grpSpPr>
          <a:xfrm>
            <a:off x="2125319" y="842867"/>
            <a:ext cx="1107947" cy="1366300"/>
            <a:chOff x="1981380" y="868268"/>
            <a:chExt cx="1107947" cy="1366300"/>
          </a:xfrm>
        </p:grpSpPr>
        <p:pic>
          <p:nvPicPr>
            <p:cNvPr id="117" name="Google Shape;117;p21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1981380" y="868268"/>
              <a:ext cx="1107947" cy="110794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8" name="Google Shape;118;p21"/>
            <p:cNvSpPr/>
            <p:nvPr/>
          </p:nvSpPr>
          <p:spPr>
            <a:xfrm>
              <a:off x="1987316" y="1960248"/>
              <a:ext cx="1097280" cy="274320"/>
            </a:xfrm>
            <a:prstGeom prst="roundRect">
              <a:avLst>
                <a:gd name="adj" fmla="val 18969"/>
              </a:avLst>
            </a:prstGeom>
            <a:solidFill>
              <a:srgbClr val="8DC73E"/>
            </a:solidFill>
            <a:ln>
              <a:noFill/>
            </a:ln>
          </p:spPr>
          <p:txBody>
            <a:bodyPr spcFirstLastPara="1" wrap="square" lIns="34275" tIns="17147" rIns="34275" bIns="17147" anchor="ctr" anchorCtr="0">
              <a:noAutofit/>
            </a:bodyPr>
            <a:lstStyle/>
            <a:p>
              <a:pPr algn="ctr">
                <a:buClr>
                  <a:schemeClr val="dk1"/>
                </a:buClr>
                <a:buSzPts val="2300"/>
              </a:pPr>
              <a:r>
                <a:rPr lang="en-US" sz="1350" dirty="0">
                  <a:solidFill>
                    <a:schemeClr val="dk1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SERVER</a:t>
              </a:r>
              <a:endParaRPr sz="1350" dirty="0">
                <a:solidFill>
                  <a:srgbClr val="5F606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</p:grpSp>
      <p:grpSp>
        <p:nvGrpSpPr>
          <p:cNvPr id="119" name="Google Shape;119;p21"/>
          <p:cNvGrpSpPr/>
          <p:nvPr/>
        </p:nvGrpSpPr>
        <p:grpSpPr>
          <a:xfrm>
            <a:off x="5216880" y="739417"/>
            <a:ext cx="1488721" cy="1456875"/>
            <a:chOff x="2966599" y="406215"/>
            <a:chExt cx="1488702" cy="1456857"/>
          </a:xfrm>
        </p:grpSpPr>
        <p:pic>
          <p:nvPicPr>
            <p:cNvPr id="120" name="Google Shape;120;p21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3160508" y="406215"/>
              <a:ext cx="1108169" cy="110816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1" name="Google Shape;121;p21"/>
            <p:cNvSpPr/>
            <p:nvPr/>
          </p:nvSpPr>
          <p:spPr>
            <a:xfrm>
              <a:off x="2966599" y="1593660"/>
              <a:ext cx="1488702" cy="269412"/>
            </a:xfrm>
            <a:prstGeom prst="roundRect">
              <a:avLst>
                <a:gd name="adj" fmla="val 16667"/>
              </a:avLst>
            </a:prstGeom>
            <a:solidFill>
              <a:srgbClr val="8DC73E"/>
            </a:solidFill>
            <a:ln>
              <a:noFill/>
            </a:ln>
          </p:spPr>
          <p:txBody>
            <a:bodyPr spcFirstLastPara="1" wrap="square" lIns="34275" tIns="17147" rIns="34275" bIns="17147" anchor="ctr" anchorCtr="0">
              <a:noAutofit/>
            </a:bodyPr>
            <a:lstStyle/>
            <a:p>
              <a:pPr algn="ctr">
                <a:buClr>
                  <a:schemeClr val="dk1"/>
                </a:buClr>
                <a:buSzPts val="2300"/>
              </a:pPr>
              <a:r>
                <a:rPr lang="en-US" sz="1350" dirty="0">
                  <a:solidFill>
                    <a:schemeClr val="dk1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NETWORKING</a:t>
              </a:r>
              <a:endParaRPr sz="1350" dirty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</p:grpSp>
      <p:grpSp>
        <p:nvGrpSpPr>
          <p:cNvPr id="122" name="Google Shape;122;p21"/>
          <p:cNvGrpSpPr/>
          <p:nvPr/>
        </p:nvGrpSpPr>
        <p:grpSpPr>
          <a:xfrm>
            <a:off x="3645298" y="751647"/>
            <a:ext cx="1153256" cy="1449063"/>
            <a:chOff x="8481508" y="1398826"/>
            <a:chExt cx="3075349" cy="3864168"/>
          </a:xfrm>
        </p:grpSpPr>
        <p:pic>
          <p:nvPicPr>
            <p:cNvPr id="123" name="Google Shape;123;p21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8555369" y="1398826"/>
              <a:ext cx="2955117" cy="295511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4" name="Google Shape;124;p21"/>
            <p:cNvSpPr/>
            <p:nvPr/>
          </p:nvSpPr>
          <p:spPr>
            <a:xfrm>
              <a:off x="8481508" y="4531474"/>
              <a:ext cx="3075349" cy="731520"/>
            </a:xfrm>
            <a:prstGeom prst="roundRect">
              <a:avLst>
                <a:gd name="adj" fmla="val 16667"/>
              </a:avLst>
            </a:prstGeom>
            <a:solidFill>
              <a:srgbClr val="8DC73E"/>
            </a:solidFill>
            <a:ln>
              <a:noFill/>
            </a:ln>
          </p:spPr>
          <p:txBody>
            <a:bodyPr spcFirstLastPara="1" wrap="square" lIns="34275" tIns="17147" rIns="34275" bIns="17147" anchor="ctr" anchorCtr="0">
              <a:noAutofit/>
            </a:bodyPr>
            <a:lstStyle/>
            <a:p>
              <a:pPr algn="ctr">
                <a:buClr>
                  <a:schemeClr val="dk1"/>
                </a:buClr>
                <a:buSzPts val="2300"/>
              </a:pPr>
              <a:r>
                <a:rPr lang="en-US" sz="1350">
                  <a:solidFill>
                    <a:schemeClr val="dk1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STORAGE</a:t>
              </a:r>
              <a:endParaRPr sz="1350">
                <a:solidFill>
                  <a:srgbClr val="5F606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</p:grpSp>
      <p:sp>
        <p:nvSpPr>
          <p:cNvPr id="127" name="Google Shape;127;p21"/>
          <p:cNvSpPr/>
          <p:nvPr/>
        </p:nvSpPr>
        <p:spPr>
          <a:xfrm>
            <a:off x="7083492" y="1942413"/>
            <a:ext cx="1512591" cy="274320"/>
          </a:xfrm>
          <a:prstGeom prst="roundRect">
            <a:avLst>
              <a:gd name="adj" fmla="val 16667"/>
            </a:avLst>
          </a:prstGeom>
          <a:solidFill>
            <a:srgbClr val="8DC73E"/>
          </a:solidFill>
          <a:ln>
            <a:noFill/>
          </a:ln>
        </p:spPr>
        <p:txBody>
          <a:bodyPr spcFirstLastPara="1" wrap="square" lIns="34275" tIns="17147" rIns="34275" bIns="17147" anchor="ctr" anchorCtr="0">
            <a:noAutofit/>
          </a:bodyPr>
          <a:lstStyle/>
          <a:p>
            <a:pPr algn="ctr">
              <a:buClr>
                <a:schemeClr val="dk1"/>
              </a:buClr>
              <a:buSzPts val="2300"/>
            </a:pPr>
            <a:r>
              <a:rPr lang="en-US" sz="1350" dirty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RACK &amp; POWER</a:t>
            </a:r>
            <a:endParaRPr sz="1350" dirty="0">
              <a:solidFill>
                <a:srgbClr val="5F606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grpSp>
        <p:nvGrpSpPr>
          <p:cNvPr id="128" name="Google Shape;128;p21"/>
          <p:cNvGrpSpPr/>
          <p:nvPr/>
        </p:nvGrpSpPr>
        <p:grpSpPr>
          <a:xfrm>
            <a:off x="5413294" y="2588731"/>
            <a:ext cx="1399032" cy="1639957"/>
            <a:chOff x="13398891" y="6090482"/>
            <a:chExt cx="3730752" cy="4373218"/>
          </a:xfrm>
        </p:grpSpPr>
        <p:pic>
          <p:nvPicPr>
            <p:cNvPr id="129" name="Google Shape;129;p21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13619445" y="6090482"/>
              <a:ext cx="2863808" cy="286380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0" name="Google Shape;130;p21"/>
            <p:cNvSpPr/>
            <p:nvPr/>
          </p:nvSpPr>
          <p:spPr>
            <a:xfrm>
              <a:off x="13398891" y="9000660"/>
              <a:ext cx="3730752" cy="1463040"/>
            </a:xfrm>
            <a:prstGeom prst="roundRect">
              <a:avLst>
                <a:gd name="adj" fmla="val 8089"/>
              </a:avLst>
            </a:prstGeom>
            <a:solidFill>
              <a:srgbClr val="8DC73E"/>
            </a:solidFill>
            <a:ln>
              <a:noFill/>
            </a:ln>
          </p:spPr>
          <p:txBody>
            <a:bodyPr spcFirstLastPara="1" wrap="square" lIns="34275" tIns="17147" rIns="34275" bIns="17147" anchor="ctr" anchorCtr="0">
              <a:noAutofit/>
            </a:bodyPr>
            <a:lstStyle/>
            <a:p>
              <a:pPr algn="ctr">
                <a:buClr>
                  <a:schemeClr val="dk1"/>
                </a:buClr>
                <a:buSzPts val="2300"/>
              </a:pPr>
              <a:r>
                <a:rPr lang="en-US" sz="1350" dirty="0">
                  <a:solidFill>
                    <a:schemeClr val="dk1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DATA CENTER FACILITIES</a:t>
              </a:r>
              <a:endParaRPr sz="1350" dirty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</p:grpSp>
      <p:grpSp>
        <p:nvGrpSpPr>
          <p:cNvPr id="131" name="Google Shape;131;p21"/>
          <p:cNvGrpSpPr/>
          <p:nvPr/>
        </p:nvGrpSpPr>
        <p:grpSpPr>
          <a:xfrm>
            <a:off x="4030173" y="2616590"/>
            <a:ext cx="1112149" cy="1333246"/>
            <a:chOff x="9920107" y="6164773"/>
            <a:chExt cx="2965730" cy="3555322"/>
          </a:xfrm>
        </p:grpSpPr>
        <p:pic>
          <p:nvPicPr>
            <p:cNvPr id="132" name="Google Shape;132;p21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10022029" y="6164773"/>
              <a:ext cx="2863808" cy="286380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3" name="Google Shape;133;p21"/>
            <p:cNvSpPr/>
            <p:nvPr/>
          </p:nvSpPr>
          <p:spPr>
            <a:xfrm>
              <a:off x="9920107" y="8988575"/>
              <a:ext cx="2926080" cy="731520"/>
            </a:xfrm>
            <a:prstGeom prst="roundRect">
              <a:avLst>
                <a:gd name="adj" fmla="val 16667"/>
              </a:avLst>
            </a:prstGeom>
            <a:solidFill>
              <a:srgbClr val="8DC73E"/>
            </a:solidFill>
            <a:ln>
              <a:noFill/>
            </a:ln>
          </p:spPr>
          <p:txBody>
            <a:bodyPr spcFirstLastPara="1" wrap="square" lIns="34275" tIns="17147" rIns="34275" bIns="17147" anchor="ctr" anchorCtr="0">
              <a:noAutofit/>
            </a:bodyPr>
            <a:lstStyle/>
            <a:p>
              <a:pPr algn="ctr">
                <a:buClr>
                  <a:schemeClr val="dk1"/>
                </a:buClr>
                <a:buSzPts val="2300"/>
              </a:pPr>
              <a:r>
                <a:rPr lang="en-US" sz="1350">
                  <a:solidFill>
                    <a:schemeClr val="dk1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TELCO</a:t>
              </a:r>
              <a:endParaRPr sz="1350">
                <a:solidFill>
                  <a:srgbClr val="5F606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</p:grpSp>
      <p:grpSp>
        <p:nvGrpSpPr>
          <p:cNvPr id="134" name="Google Shape;134;p21"/>
          <p:cNvGrpSpPr/>
          <p:nvPr/>
        </p:nvGrpSpPr>
        <p:grpSpPr>
          <a:xfrm>
            <a:off x="616255" y="2615060"/>
            <a:ext cx="1454110" cy="1338258"/>
            <a:chOff x="1891704" y="6160693"/>
            <a:chExt cx="3877627" cy="3568687"/>
          </a:xfrm>
        </p:grpSpPr>
        <p:pic>
          <p:nvPicPr>
            <p:cNvPr id="135" name="Google Shape;135;p21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2397248" y="6160693"/>
              <a:ext cx="2957323" cy="295732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6" name="Google Shape;136;p21"/>
            <p:cNvSpPr/>
            <p:nvPr/>
          </p:nvSpPr>
          <p:spPr>
            <a:xfrm>
              <a:off x="1891704" y="8997860"/>
              <a:ext cx="3877627" cy="731520"/>
            </a:xfrm>
            <a:prstGeom prst="roundRect">
              <a:avLst>
                <a:gd name="adj" fmla="val 16667"/>
              </a:avLst>
            </a:prstGeom>
            <a:solidFill>
              <a:srgbClr val="8DC73E"/>
            </a:solidFill>
            <a:ln>
              <a:noFill/>
            </a:ln>
          </p:spPr>
          <p:txBody>
            <a:bodyPr spcFirstLastPara="1" wrap="square" lIns="34275" tIns="17147" rIns="34275" bIns="17147" anchor="ctr" anchorCtr="0">
              <a:noAutofit/>
            </a:bodyPr>
            <a:lstStyle/>
            <a:p>
              <a:pPr algn="ctr">
                <a:buClr>
                  <a:schemeClr val="dk1"/>
                </a:buClr>
                <a:buSzPts val="1800"/>
              </a:pPr>
              <a:r>
                <a:rPr lang="en-US" sz="1350" dirty="0">
                  <a:solidFill>
                    <a:schemeClr val="dk1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MANAGEMENT</a:t>
              </a:r>
              <a:endParaRPr sz="1350" dirty="0">
                <a:solidFill>
                  <a:srgbClr val="5F606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</p:grpSp>
      <p:grpSp>
        <p:nvGrpSpPr>
          <p:cNvPr id="140" name="Google Shape;140;p21"/>
          <p:cNvGrpSpPr/>
          <p:nvPr/>
        </p:nvGrpSpPr>
        <p:grpSpPr>
          <a:xfrm>
            <a:off x="520875" y="877298"/>
            <a:ext cx="1264885" cy="1348247"/>
            <a:chOff x="406800" y="1664869"/>
            <a:chExt cx="3373027" cy="3595326"/>
          </a:xfrm>
        </p:grpSpPr>
        <p:pic>
          <p:nvPicPr>
            <p:cNvPr id="141" name="Google Shape;141;p21"/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>
              <a:off x="406800" y="1664869"/>
              <a:ext cx="3373027" cy="286380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2" name="Google Shape;142;p21"/>
            <p:cNvSpPr/>
            <p:nvPr/>
          </p:nvSpPr>
          <p:spPr>
            <a:xfrm>
              <a:off x="570616" y="4528675"/>
              <a:ext cx="3086984" cy="731520"/>
            </a:xfrm>
            <a:prstGeom prst="roundRect">
              <a:avLst>
                <a:gd name="adj" fmla="val 16667"/>
              </a:avLst>
            </a:prstGeom>
            <a:solidFill>
              <a:srgbClr val="8DC73E"/>
            </a:solidFill>
            <a:ln>
              <a:noFill/>
            </a:ln>
          </p:spPr>
          <p:txBody>
            <a:bodyPr spcFirstLastPara="1" wrap="square" lIns="34275" tIns="17147" rIns="34275" bIns="17147" anchor="ctr" anchorCtr="0">
              <a:noAutofit/>
            </a:bodyPr>
            <a:lstStyle/>
            <a:p>
              <a:pPr algn="ctr">
                <a:buClr>
                  <a:schemeClr val="dk1"/>
                </a:buClr>
                <a:buSzPts val="2300"/>
              </a:pPr>
              <a:r>
                <a:rPr lang="en-US" sz="1350" dirty="0">
                  <a:solidFill>
                    <a:schemeClr val="dk1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SECURITY</a:t>
              </a:r>
              <a:endParaRPr sz="1350" dirty="0">
                <a:solidFill>
                  <a:srgbClr val="5F606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</p:grpSp>
      <p:grpSp>
        <p:nvGrpSpPr>
          <p:cNvPr id="143" name="Google Shape;143;p21"/>
          <p:cNvGrpSpPr/>
          <p:nvPr/>
        </p:nvGrpSpPr>
        <p:grpSpPr>
          <a:xfrm>
            <a:off x="7092535" y="2588731"/>
            <a:ext cx="1394835" cy="1639957"/>
            <a:chOff x="17006815" y="6090482"/>
            <a:chExt cx="3719559" cy="4373219"/>
          </a:xfrm>
        </p:grpSpPr>
        <p:pic>
          <p:nvPicPr>
            <p:cNvPr id="144" name="Google Shape;144;p21"/>
            <p:cNvPicPr preferRelativeResize="0"/>
            <p:nvPr/>
          </p:nvPicPr>
          <p:blipFill rotWithShape="1">
            <a:blip r:embed="rId11">
              <a:alphaModFix/>
            </a:blip>
            <a:srcRect/>
            <a:stretch/>
          </p:blipFill>
          <p:spPr>
            <a:xfrm>
              <a:off x="17090236" y="6090482"/>
              <a:ext cx="3554947" cy="286380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5" name="Google Shape;145;p21"/>
            <p:cNvSpPr/>
            <p:nvPr/>
          </p:nvSpPr>
          <p:spPr>
            <a:xfrm>
              <a:off x="17006815" y="9000661"/>
              <a:ext cx="3719559" cy="1463040"/>
            </a:xfrm>
            <a:prstGeom prst="roundRect">
              <a:avLst>
                <a:gd name="adj" fmla="val 8089"/>
              </a:avLst>
            </a:prstGeom>
            <a:solidFill>
              <a:srgbClr val="8DC73E"/>
            </a:solidFill>
            <a:ln>
              <a:noFill/>
            </a:ln>
          </p:spPr>
          <p:txBody>
            <a:bodyPr spcFirstLastPara="1" wrap="square" lIns="34275" tIns="17147" rIns="34275" bIns="17147" anchor="ctr" anchorCtr="0">
              <a:noAutofit/>
            </a:bodyPr>
            <a:lstStyle/>
            <a:p>
              <a:pPr algn="ctr">
                <a:buClr>
                  <a:schemeClr val="dk1"/>
                </a:buClr>
                <a:buSzPts val="2300"/>
              </a:pPr>
              <a:r>
                <a:rPr lang="en-US" sz="1350" dirty="0">
                  <a:solidFill>
                    <a:schemeClr val="dk1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OPEN SYSTEM FIRMWARE</a:t>
              </a:r>
              <a:endParaRPr sz="1350" dirty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</p:grpSp>
      <p:pic>
        <p:nvPicPr>
          <p:cNvPr id="3" name="Picture 2" descr="A picture containing object&#10;&#10;Description automatically generated">
            <a:extLst>
              <a:ext uri="{FF2B5EF4-FFF2-40B4-BE49-F238E27FC236}">
                <a16:creationId xmlns:a16="http://schemas.microsoft.com/office/drawing/2014/main" id="{F88DE4AF-E75C-4B13-8ED4-20FA5D3A92F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282296" y="784458"/>
            <a:ext cx="1108183" cy="1108183"/>
          </a:xfrm>
          <a:prstGeom prst="rect">
            <a:avLst/>
          </a:prstGeom>
        </p:spPr>
      </p:pic>
      <p:sp>
        <p:nvSpPr>
          <p:cNvPr id="33" name="Google Shape;97;p18">
            <a:extLst>
              <a:ext uri="{FF2B5EF4-FFF2-40B4-BE49-F238E27FC236}">
                <a16:creationId xmlns:a16="http://schemas.microsoft.com/office/drawing/2014/main" id="{D3A87E4C-F138-BE4E-A727-D4A413A429C0}"/>
              </a:ext>
            </a:extLst>
          </p:cNvPr>
          <p:cNvSpPr txBox="1"/>
          <p:nvPr/>
        </p:nvSpPr>
        <p:spPr>
          <a:xfrm>
            <a:off x="490702" y="193900"/>
            <a:ext cx="8414684" cy="288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84" tIns="17138" rIns="34284" bIns="17138" anchor="t" anchorCtr="0">
            <a:noAutofit/>
          </a:bodyPr>
          <a:lstStyle/>
          <a:p>
            <a:pPr>
              <a:buClr>
                <a:srgbClr val="5F6061"/>
              </a:buClr>
              <a:buSzPts val="3600"/>
            </a:pPr>
            <a:r>
              <a:rPr lang="en-US" sz="1650" dirty="0">
                <a:solidFill>
                  <a:srgbClr val="5F606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Please use the appropriate icon representing the Project Group.</a:t>
            </a:r>
            <a:endParaRPr lang="en-US" sz="1650" dirty="0">
              <a:solidFill>
                <a:srgbClr val="5F6061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138;p21">
            <a:extLst>
              <a:ext uri="{FF2B5EF4-FFF2-40B4-BE49-F238E27FC236}">
                <a16:creationId xmlns:a16="http://schemas.microsoft.com/office/drawing/2014/main" id="{B9902A2E-2991-CC49-B7FA-B621D605A6F0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81062" y="735404"/>
            <a:ext cx="1101682" cy="110168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4BC087D6-03C9-5542-98D7-77A40C7A8137}"/>
              </a:ext>
            </a:extLst>
          </p:cNvPr>
          <p:cNvGrpSpPr/>
          <p:nvPr/>
        </p:nvGrpSpPr>
        <p:grpSpPr>
          <a:xfrm flipH="1">
            <a:off x="3337438" y="736837"/>
            <a:ext cx="1233182" cy="1356372"/>
            <a:chOff x="7925024" y="1144930"/>
            <a:chExt cx="3205640" cy="3525871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28C4D5C0-6C40-D64F-AF72-C9F60CB214C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flipH="1">
              <a:off x="8201570" y="1144930"/>
              <a:ext cx="2657728" cy="2657728"/>
            </a:xfrm>
            <a:prstGeom prst="rect">
              <a:avLst/>
            </a:prstGeom>
          </p:spPr>
        </p:pic>
        <p:sp>
          <p:nvSpPr>
            <p:cNvPr id="8" name="Google Shape;139;p21">
              <a:extLst>
                <a:ext uri="{FF2B5EF4-FFF2-40B4-BE49-F238E27FC236}">
                  <a16:creationId xmlns:a16="http://schemas.microsoft.com/office/drawing/2014/main" id="{C0B4A978-E788-6F42-A75A-E9CEE3C10154}"/>
                </a:ext>
              </a:extLst>
            </p:cNvPr>
            <p:cNvSpPr/>
            <p:nvPr/>
          </p:nvSpPr>
          <p:spPr>
            <a:xfrm>
              <a:off x="7925024" y="3957710"/>
              <a:ext cx="3205640" cy="713091"/>
            </a:xfrm>
            <a:prstGeom prst="roundRect">
              <a:avLst>
                <a:gd name="adj" fmla="val 16667"/>
              </a:avLst>
            </a:prstGeom>
            <a:solidFill>
              <a:srgbClr val="8DC73E"/>
            </a:solidFill>
            <a:ln>
              <a:noFill/>
            </a:ln>
          </p:spPr>
          <p:txBody>
            <a:bodyPr spcFirstLastPara="1" wrap="square" lIns="91400" tIns="45725" rIns="91400" bIns="457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300"/>
                <a:buFont typeface="Source Sans Pro"/>
                <a:buNone/>
              </a:pPr>
              <a:r>
                <a:rPr lang="en-US" sz="1350" b="0" i="0" u="none" strike="noStrike" cap="none" dirty="0">
                  <a:solidFill>
                    <a:schemeClr val="dk1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OPENEDGE</a:t>
              </a:r>
              <a:endParaRPr sz="1350" b="0" i="0" u="none" strike="noStrike" cap="none" dirty="0">
                <a:solidFill>
                  <a:srgbClr val="5F606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5057CB1C-A754-C745-818C-FA87A21B155F}"/>
              </a:ext>
            </a:extLst>
          </p:cNvPr>
          <p:cNvGrpSpPr/>
          <p:nvPr/>
        </p:nvGrpSpPr>
        <p:grpSpPr>
          <a:xfrm flipH="1">
            <a:off x="1893310" y="555990"/>
            <a:ext cx="1329416" cy="1953802"/>
            <a:chOff x="4318093" y="682966"/>
            <a:chExt cx="3455799" cy="5078882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C679A8AB-2A9D-C049-914B-FBC9EC91632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flipH="1">
              <a:off x="4544147" y="682966"/>
              <a:ext cx="3229745" cy="3229745"/>
            </a:xfrm>
            <a:prstGeom prst="rect">
              <a:avLst/>
            </a:prstGeom>
          </p:spPr>
        </p:pic>
        <p:sp>
          <p:nvSpPr>
            <p:cNvPr id="11" name="Google Shape;139;p21">
              <a:extLst>
                <a:ext uri="{FF2B5EF4-FFF2-40B4-BE49-F238E27FC236}">
                  <a16:creationId xmlns:a16="http://schemas.microsoft.com/office/drawing/2014/main" id="{B31974D4-C499-1445-9C2B-0A825B4B1982}"/>
                </a:ext>
              </a:extLst>
            </p:cNvPr>
            <p:cNvSpPr/>
            <p:nvPr/>
          </p:nvSpPr>
          <p:spPr>
            <a:xfrm>
              <a:off x="4318093" y="3979120"/>
              <a:ext cx="3389769" cy="1782728"/>
            </a:xfrm>
            <a:prstGeom prst="roundRect">
              <a:avLst>
                <a:gd name="adj" fmla="val 6122"/>
              </a:avLst>
            </a:prstGeom>
            <a:solidFill>
              <a:srgbClr val="8DC73E"/>
            </a:solidFill>
            <a:ln>
              <a:noFill/>
            </a:ln>
          </p:spPr>
          <p:txBody>
            <a:bodyPr spcFirstLastPara="1" wrap="square" lIns="91400" tIns="45725" rIns="91400" bIns="457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300"/>
                <a:buFont typeface="Source Sans Pro"/>
                <a:buNone/>
              </a:pPr>
              <a:r>
                <a:rPr lang="en-US" sz="1350" b="0" i="0" u="none" strike="noStrike" cap="none" dirty="0">
                  <a:solidFill>
                    <a:schemeClr val="dk1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ADVANCED COOLING SOLUTIONS</a:t>
              </a:r>
              <a:endParaRPr sz="1350" b="0" i="0" u="none" strike="noStrike" cap="none" dirty="0">
                <a:solidFill>
                  <a:srgbClr val="5F606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2EE96103-B384-7C47-9F42-9D4A30613DDB}"/>
              </a:ext>
            </a:extLst>
          </p:cNvPr>
          <p:cNvGrpSpPr/>
          <p:nvPr/>
        </p:nvGrpSpPr>
        <p:grpSpPr>
          <a:xfrm flipH="1">
            <a:off x="4702000" y="633800"/>
            <a:ext cx="1187985" cy="1469560"/>
            <a:chOff x="11645325" y="872105"/>
            <a:chExt cx="3088151" cy="3820103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F6D83F5B-413E-BC4C-80EF-B270550E121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flipH="1">
              <a:off x="11645325" y="872105"/>
              <a:ext cx="2995926" cy="2995928"/>
            </a:xfrm>
            <a:prstGeom prst="rect">
              <a:avLst/>
            </a:prstGeom>
          </p:spPr>
        </p:pic>
        <p:sp>
          <p:nvSpPr>
            <p:cNvPr id="14" name="Google Shape;139;p21">
              <a:extLst>
                <a:ext uri="{FF2B5EF4-FFF2-40B4-BE49-F238E27FC236}">
                  <a16:creationId xmlns:a16="http://schemas.microsoft.com/office/drawing/2014/main" id="{96433CD3-AE10-BA4C-A423-C8445337C21A}"/>
                </a:ext>
              </a:extLst>
            </p:cNvPr>
            <p:cNvSpPr/>
            <p:nvPr/>
          </p:nvSpPr>
          <p:spPr>
            <a:xfrm>
              <a:off x="11857342" y="3979117"/>
              <a:ext cx="2876134" cy="713091"/>
            </a:xfrm>
            <a:prstGeom prst="roundRect">
              <a:avLst>
                <a:gd name="adj" fmla="val 16667"/>
              </a:avLst>
            </a:prstGeom>
            <a:solidFill>
              <a:srgbClr val="8DC73E"/>
            </a:solidFill>
            <a:ln>
              <a:noFill/>
            </a:ln>
          </p:spPr>
          <p:txBody>
            <a:bodyPr spcFirstLastPara="1" wrap="square" lIns="91400" tIns="45725" rIns="91400" bIns="457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300"/>
                <a:buFont typeface="Source Sans Pro"/>
                <a:buNone/>
              </a:pPr>
              <a:r>
                <a:rPr lang="en-US" sz="1350" b="0" i="0" u="none" strike="noStrike" cap="none" dirty="0">
                  <a:solidFill>
                    <a:schemeClr val="dk1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OPENRMC</a:t>
              </a:r>
              <a:endParaRPr sz="1350" b="0" i="0" u="none" strike="noStrike" cap="none" dirty="0">
                <a:solidFill>
                  <a:srgbClr val="5F606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6679E5B1-26FA-C347-9A23-D32C37FC4ECF}"/>
              </a:ext>
            </a:extLst>
          </p:cNvPr>
          <p:cNvGrpSpPr/>
          <p:nvPr/>
        </p:nvGrpSpPr>
        <p:grpSpPr>
          <a:xfrm flipH="1">
            <a:off x="5922575" y="710454"/>
            <a:ext cx="1469566" cy="1801627"/>
            <a:chOff x="15130648" y="1067884"/>
            <a:chExt cx="3820115" cy="4683306"/>
          </a:xfrm>
        </p:grpSpPr>
        <p:pic>
          <p:nvPicPr>
            <p:cNvPr id="16" name="Picture 15" descr="A picture containing object&#10;&#10;Description automatically generated">
              <a:extLst>
                <a:ext uri="{FF2B5EF4-FFF2-40B4-BE49-F238E27FC236}">
                  <a16:creationId xmlns:a16="http://schemas.microsoft.com/office/drawing/2014/main" id="{3C777B51-76E3-F046-B550-F296D1D1015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flipH="1">
              <a:off x="15411749" y="1067884"/>
              <a:ext cx="3229741" cy="3229740"/>
            </a:xfrm>
            <a:prstGeom prst="rect">
              <a:avLst/>
            </a:prstGeom>
          </p:spPr>
        </p:pic>
        <p:sp>
          <p:nvSpPr>
            <p:cNvPr id="17" name="Google Shape;139;p21">
              <a:extLst>
                <a:ext uri="{FF2B5EF4-FFF2-40B4-BE49-F238E27FC236}">
                  <a16:creationId xmlns:a16="http://schemas.microsoft.com/office/drawing/2014/main" id="{F68B2119-0074-0746-8D0C-3B270BEDD685}"/>
                </a:ext>
              </a:extLst>
            </p:cNvPr>
            <p:cNvSpPr/>
            <p:nvPr/>
          </p:nvSpPr>
          <p:spPr>
            <a:xfrm>
              <a:off x="15130648" y="3968462"/>
              <a:ext cx="3820115" cy="1782728"/>
            </a:xfrm>
            <a:prstGeom prst="roundRect">
              <a:avLst>
                <a:gd name="adj" fmla="val 5376"/>
              </a:avLst>
            </a:prstGeom>
            <a:solidFill>
              <a:srgbClr val="8DC73E"/>
            </a:solidFill>
            <a:ln>
              <a:noFill/>
            </a:ln>
          </p:spPr>
          <p:txBody>
            <a:bodyPr spcFirstLastPara="1" wrap="square" lIns="91400" tIns="45725" rIns="91400" bIns="457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300"/>
                <a:buFont typeface="Source Sans Pro"/>
                <a:buNone/>
              </a:pPr>
              <a:r>
                <a:rPr lang="en-US" sz="1350" b="0" i="0" u="none" strike="noStrike" cap="none" dirty="0">
                  <a:solidFill>
                    <a:schemeClr val="dk1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OPEN DOMAIN SPECIFIC ARCHITECTURE</a:t>
              </a:r>
              <a:endParaRPr sz="1350" b="0" i="0" u="none" strike="noStrike" cap="none" dirty="0">
                <a:solidFill>
                  <a:srgbClr val="5F606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07BF87DF-D37A-E244-B8AF-A8061D48AD88}"/>
              </a:ext>
            </a:extLst>
          </p:cNvPr>
          <p:cNvGrpSpPr/>
          <p:nvPr/>
        </p:nvGrpSpPr>
        <p:grpSpPr>
          <a:xfrm flipH="1">
            <a:off x="470396" y="2840000"/>
            <a:ext cx="1233182" cy="1499374"/>
            <a:chOff x="648384" y="5396219"/>
            <a:chExt cx="3205640" cy="3897602"/>
          </a:xfrm>
        </p:grpSpPr>
        <p:pic>
          <p:nvPicPr>
            <p:cNvPr id="19" name="Picture 18" descr="A picture containing object&#10;&#10;Description automatically generated">
              <a:extLst>
                <a:ext uri="{FF2B5EF4-FFF2-40B4-BE49-F238E27FC236}">
                  <a16:creationId xmlns:a16="http://schemas.microsoft.com/office/drawing/2014/main" id="{68F191F1-70BB-FD41-9396-881DCF6ECD7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 flipH="1">
              <a:off x="1015494" y="5396219"/>
              <a:ext cx="2471420" cy="2471420"/>
            </a:xfrm>
            <a:prstGeom prst="rect">
              <a:avLst/>
            </a:prstGeom>
          </p:spPr>
        </p:pic>
        <p:sp>
          <p:nvSpPr>
            <p:cNvPr id="20" name="Google Shape;139;p21">
              <a:extLst>
                <a:ext uri="{FF2B5EF4-FFF2-40B4-BE49-F238E27FC236}">
                  <a16:creationId xmlns:a16="http://schemas.microsoft.com/office/drawing/2014/main" id="{9A411782-ACCF-6541-B973-9618D19F5A63}"/>
                </a:ext>
              </a:extLst>
            </p:cNvPr>
            <p:cNvSpPr/>
            <p:nvPr/>
          </p:nvSpPr>
          <p:spPr>
            <a:xfrm>
              <a:off x="648384" y="7867639"/>
              <a:ext cx="3205640" cy="1426182"/>
            </a:xfrm>
            <a:prstGeom prst="roundRect">
              <a:avLst>
                <a:gd name="adj" fmla="val 8549"/>
              </a:avLst>
            </a:prstGeom>
            <a:solidFill>
              <a:srgbClr val="8DC73E"/>
            </a:solidFill>
            <a:ln>
              <a:noFill/>
            </a:ln>
          </p:spPr>
          <p:txBody>
            <a:bodyPr spcFirstLastPara="1" wrap="square" lIns="91400" tIns="45725" rIns="91400" bIns="457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300"/>
                <a:buFont typeface="Source Sans Pro"/>
                <a:buNone/>
              </a:pPr>
              <a:r>
                <a:rPr lang="en-US" sz="1350" b="0" i="0" u="none" strike="noStrike" cap="none" dirty="0">
                  <a:solidFill>
                    <a:schemeClr val="dk1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MODULAR DATA CENTER</a:t>
              </a:r>
              <a:endParaRPr sz="1350" b="0" i="0" u="none" strike="noStrike" cap="none" dirty="0">
                <a:solidFill>
                  <a:srgbClr val="5F606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6A7C4879-F85C-9C40-97E0-83EB42A8F68D}"/>
              </a:ext>
            </a:extLst>
          </p:cNvPr>
          <p:cNvGrpSpPr/>
          <p:nvPr/>
        </p:nvGrpSpPr>
        <p:grpSpPr>
          <a:xfrm flipH="1">
            <a:off x="1893755" y="2608047"/>
            <a:ext cx="1316723" cy="1444280"/>
            <a:chOff x="4123142" y="4885516"/>
            <a:chExt cx="3422802" cy="3754385"/>
          </a:xfrm>
        </p:grpSpPr>
        <p:pic>
          <p:nvPicPr>
            <p:cNvPr id="22" name="Picture 21" descr="A circuit board&#10;&#10;Description automatically generated">
              <a:extLst>
                <a:ext uri="{FF2B5EF4-FFF2-40B4-BE49-F238E27FC236}">
                  <a16:creationId xmlns:a16="http://schemas.microsoft.com/office/drawing/2014/main" id="{D3DDD70D-9170-054B-8B72-2FA1FF6356F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 flipH="1">
              <a:off x="4123142" y="4885516"/>
              <a:ext cx="3422802" cy="3422802"/>
            </a:xfrm>
            <a:prstGeom prst="rect">
              <a:avLst/>
            </a:prstGeom>
          </p:spPr>
        </p:pic>
        <p:sp>
          <p:nvSpPr>
            <p:cNvPr id="23" name="Google Shape;139;p21">
              <a:extLst>
                <a:ext uri="{FF2B5EF4-FFF2-40B4-BE49-F238E27FC236}">
                  <a16:creationId xmlns:a16="http://schemas.microsoft.com/office/drawing/2014/main" id="{1C1FB4AF-032B-D542-A4B1-541AEE6CE9C7}"/>
                </a:ext>
              </a:extLst>
            </p:cNvPr>
            <p:cNvSpPr/>
            <p:nvPr/>
          </p:nvSpPr>
          <p:spPr>
            <a:xfrm>
              <a:off x="4211413" y="7976734"/>
              <a:ext cx="3205640" cy="663167"/>
            </a:xfrm>
            <a:prstGeom prst="roundRect">
              <a:avLst>
                <a:gd name="adj" fmla="val 16667"/>
              </a:avLst>
            </a:prstGeom>
            <a:solidFill>
              <a:srgbClr val="8DC73E"/>
            </a:solidFill>
            <a:ln>
              <a:noFill/>
            </a:ln>
          </p:spPr>
          <p:txBody>
            <a:bodyPr spcFirstLastPara="1" wrap="square" lIns="91400" tIns="45725" rIns="91400" bIns="457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300"/>
                <a:buFont typeface="Source Sans Pro"/>
                <a:buNone/>
              </a:pPr>
              <a:r>
                <a:rPr lang="en-US" sz="1350" b="0" i="0" u="none" strike="noStrike" cap="none" dirty="0">
                  <a:solidFill>
                    <a:schemeClr val="dk1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NIC3.0</a:t>
              </a:r>
              <a:endParaRPr sz="1350" b="0" i="0" u="none" strike="noStrike" cap="none" dirty="0">
                <a:solidFill>
                  <a:srgbClr val="5F606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243FEC56-726C-974C-A781-5EA29CCE912C}"/>
              </a:ext>
            </a:extLst>
          </p:cNvPr>
          <p:cNvGrpSpPr/>
          <p:nvPr/>
        </p:nvGrpSpPr>
        <p:grpSpPr>
          <a:xfrm flipH="1">
            <a:off x="3389603" y="2612751"/>
            <a:ext cx="1570473" cy="1860844"/>
            <a:chOff x="7896217" y="5177176"/>
            <a:chExt cx="4082425" cy="4837242"/>
          </a:xfrm>
        </p:grpSpPr>
        <p:pic>
          <p:nvPicPr>
            <p:cNvPr id="25" name="Picture 24" descr="A close up of a sign&#10;&#10;Description automatically generated">
              <a:extLst>
                <a:ext uri="{FF2B5EF4-FFF2-40B4-BE49-F238E27FC236}">
                  <a16:creationId xmlns:a16="http://schemas.microsoft.com/office/drawing/2014/main" id="{C51A6C12-0928-7846-B3AE-8115CB67535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 flipH="1">
              <a:off x="8238928" y="5177176"/>
              <a:ext cx="3331436" cy="3331436"/>
            </a:xfrm>
            <a:prstGeom prst="rect">
              <a:avLst/>
            </a:prstGeom>
          </p:spPr>
        </p:pic>
        <p:sp>
          <p:nvSpPr>
            <p:cNvPr id="26" name="Google Shape;139;p21">
              <a:extLst>
                <a:ext uri="{FF2B5EF4-FFF2-40B4-BE49-F238E27FC236}">
                  <a16:creationId xmlns:a16="http://schemas.microsoft.com/office/drawing/2014/main" id="{246D0364-D1AC-0A45-A7B6-CC6D45AB1DB4}"/>
                </a:ext>
              </a:extLst>
            </p:cNvPr>
            <p:cNvSpPr/>
            <p:nvPr/>
          </p:nvSpPr>
          <p:spPr>
            <a:xfrm>
              <a:off x="7896217" y="8231690"/>
              <a:ext cx="4082425" cy="1782728"/>
            </a:xfrm>
            <a:prstGeom prst="roundRect">
              <a:avLst>
                <a:gd name="adj" fmla="val 6805"/>
              </a:avLst>
            </a:prstGeom>
            <a:solidFill>
              <a:srgbClr val="8DC73E"/>
            </a:solidFill>
            <a:ln>
              <a:noFill/>
            </a:ln>
          </p:spPr>
          <p:txBody>
            <a:bodyPr spcFirstLastPara="1" wrap="square" lIns="91400" tIns="45725" rIns="91400" bIns="457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300"/>
                <a:buFont typeface="Source Sans Pro"/>
                <a:buNone/>
              </a:pPr>
              <a:r>
                <a:rPr lang="en-US" sz="1350" b="0" i="0" u="none" strike="noStrike" cap="none" dirty="0">
                  <a:solidFill>
                    <a:schemeClr val="dk1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OPEN ACCELERATOR INFRASTRUCTURE</a:t>
              </a:r>
              <a:endParaRPr sz="1350" b="0" i="0" u="none" strike="noStrike" cap="none" dirty="0">
                <a:solidFill>
                  <a:srgbClr val="5F606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</p:grpSp>
      <p:sp>
        <p:nvSpPr>
          <p:cNvPr id="35" name="Google Shape;97;p18">
            <a:extLst>
              <a:ext uri="{FF2B5EF4-FFF2-40B4-BE49-F238E27FC236}">
                <a16:creationId xmlns:a16="http://schemas.microsoft.com/office/drawing/2014/main" id="{EEFB9317-9A18-A74C-AA0C-2E9C7F6FDE2A}"/>
              </a:ext>
            </a:extLst>
          </p:cNvPr>
          <p:cNvSpPr txBox="1"/>
          <p:nvPr/>
        </p:nvSpPr>
        <p:spPr>
          <a:xfrm>
            <a:off x="490702" y="193900"/>
            <a:ext cx="8414684" cy="288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84" tIns="17138" rIns="34284" bIns="17138" anchor="t" anchorCtr="0">
            <a:noAutofit/>
          </a:bodyPr>
          <a:lstStyle/>
          <a:p>
            <a:pPr>
              <a:buClr>
                <a:srgbClr val="5F6061"/>
              </a:buClr>
              <a:buSzPts val="3600"/>
            </a:pPr>
            <a:r>
              <a:rPr lang="en-US" sz="1650" dirty="0">
                <a:solidFill>
                  <a:srgbClr val="5F606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Please use the appropriate icon representing the Sub-Project Group.</a:t>
            </a:r>
            <a:endParaRPr lang="en-US" sz="1650" dirty="0">
              <a:solidFill>
                <a:srgbClr val="5F6061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Source Sans Pro"/>
              <a:sym typeface="Source Sans Pro"/>
            </a:endParaRPr>
          </a:p>
        </p:txBody>
      </p:sp>
      <p:sp>
        <p:nvSpPr>
          <p:cNvPr id="38" name="Google Shape;142;p21">
            <a:extLst>
              <a:ext uri="{FF2B5EF4-FFF2-40B4-BE49-F238E27FC236}">
                <a16:creationId xmlns:a16="http://schemas.microsoft.com/office/drawing/2014/main" id="{E8CC7787-F590-C04F-BC35-D099584FC19D}"/>
              </a:ext>
            </a:extLst>
          </p:cNvPr>
          <p:cNvSpPr/>
          <p:nvPr/>
        </p:nvSpPr>
        <p:spPr>
          <a:xfrm>
            <a:off x="470396" y="1823208"/>
            <a:ext cx="1309773" cy="685800"/>
          </a:xfrm>
          <a:prstGeom prst="roundRect">
            <a:avLst>
              <a:gd name="adj" fmla="val 5883"/>
            </a:avLst>
          </a:prstGeom>
          <a:solidFill>
            <a:srgbClr val="8DC73E"/>
          </a:solidFill>
          <a:ln>
            <a:noFill/>
          </a:ln>
        </p:spPr>
        <p:txBody>
          <a:bodyPr spcFirstLastPara="1" wrap="square" lIns="34275" tIns="17147" rIns="34275" bIns="17147" anchor="ctr" anchorCtr="0">
            <a:noAutofit/>
          </a:bodyPr>
          <a:lstStyle/>
          <a:p>
            <a:pPr algn="ctr">
              <a:buClr>
                <a:schemeClr val="dk1"/>
              </a:buClr>
              <a:buSzPts val="2300"/>
            </a:pPr>
            <a:r>
              <a:rPr lang="en-US" sz="1350" dirty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HIGH PERFORMANCE COMPUTING</a:t>
            </a:r>
            <a:endParaRPr sz="1350" dirty="0">
              <a:solidFill>
                <a:srgbClr val="5F606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46" name="Content Placeholder 7">
            <a:extLst>
              <a:ext uri="{FF2B5EF4-FFF2-40B4-BE49-F238E27FC236}">
                <a16:creationId xmlns:a16="http://schemas.microsoft.com/office/drawing/2014/main" id="{F63176C6-371E-8545-BF12-C5429D1AC5E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573681" y="3050312"/>
            <a:ext cx="1368573" cy="599570"/>
          </a:xfrm>
          <a:prstGeom prst="rect">
            <a:avLst/>
          </a:prstGeom>
        </p:spPr>
      </p:pic>
      <p:pic>
        <p:nvPicPr>
          <p:cNvPr id="47" name="Picture 46" descr="A close up of a logo&#10;&#10;Description automatically generated">
            <a:extLst>
              <a:ext uri="{FF2B5EF4-FFF2-40B4-BE49-F238E27FC236}">
                <a16:creationId xmlns:a16="http://schemas.microsoft.com/office/drawing/2014/main" id="{7CD49EFE-4C61-AE4C-BBD2-90FD63E5BBF4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394759" y="2978603"/>
            <a:ext cx="1368572" cy="643728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F22BC8F9-93C5-7E4A-A121-098D88F9EBD8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573682" y="3882940"/>
            <a:ext cx="1048754" cy="366588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F42A468C-84CF-654E-972B-74F58A590DA8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094192" y="3863886"/>
            <a:ext cx="639055" cy="685801"/>
          </a:xfrm>
          <a:prstGeom prst="rect">
            <a:avLst/>
          </a:prstGeom>
        </p:spPr>
      </p:pic>
      <p:grpSp>
        <p:nvGrpSpPr>
          <p:cNvPr id="53" name="Group 52">
            <a:extLst>
              <a:ext uri="{FF2B5EF4-FFF2-40B4-BE49-F238E27FC236}">
                <a16:creationId xmlns:a16="http://schemas.microsoft.com/office/drawing/2014/main" id="{2FECBF52-C1F5-034D-99DC-3D31A278D043}"/>
              </a:ext>
            </a:extLst>
          </p:cNvPr>
          <p:cNvGrpSpPr/>
          <p:nvPr/>
        </p:nvGrpSpPr>
        <p:grpSpPr>
          <a:xfrm>
            <a:off x="7517130" y="658500"/>
            <a:ext cx="1106424" cy="1444860"/>
            <a:chOff x="7956295" y="658500"/>
            <a:chExt cx="1106424" cy="1444860"/>
          </a:xfrm>
        </p:grpSpPr>
        <p:pic>
          <p:nvPicPr>
            <p:cNvPr id="32" name="Picture 31" descr="A close up of a logo&#10;&#10;Description automatically generated">
              <a:extLst>
                <a:ext uri="{FF2B5EF4-FFF2-40B4-BE49-F238E27FC236}">
                  <a16:creationId xmlns:a16="http://schemas.microsoft.com/office/drawing/2014/main" id="{B7A4C68D-3433-FC4F-9324-43DAA19ABA72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78461" y="658500"/>
              <a:ext cx="1075420" cy="1075421"/>
            </a:xfrm>
            <a:prstGeom prst="rect">
              <a:avLst/>
            </a:prstGeom>
          </p:spPr>
        </p:pic>
        <p:sp>
          <p:nvSpPr>
            <p:cNvPr id="52" name="Google Shape;139;p21">
              <a:extLst>
                <a:ext uri="{FF2B5EF4-FFF2-40B4-BE49-F238E27FC236}">
                  <a16:creationId xmlns:a16="http://schemas.microsoft.com/office/drawing/2014/main" id="{5F527A19-89FE-2F47-80FF-EE30118BC37E}"/>
                </a:ext>
              </a:extLst>
            </p:cNvPr>
            <p:cNvSpPr/>
            <p:nvPr/>
          </p:nvSpPr>
          <p:spPr>
            <a:xfrm flipH="1">
              <a:off x="7956295" y="1829040"/>
              <a:ext cx="1106424" cy="274320"/>
            </a:xfrm>
            <a:prstGeom prst="roundRect">
              <a:avLst>
                <a:gd name="adj" fmla="val 16667"/>
              </a:avLst>
            </a:prstGeom>
            <a:solidFill>
              <a:srgbClr val="8DC73E"/>
            </a:solidFill>
            <a:ln>
              <a:noFill/>
            </a:ln>
          </p:spPr>
          <p:txBody>
            <a:bodyPr spcFirstLastPara="1" wrap="square" lIns="91400" tIns="45725" rIns="91400" bIns="457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300"/>
                <a:buFont typeface="Source Sans Pro"/>
                <a:buNone/>
              </a:pPr>
              <a:r>
                <a:rPr lang="en-US" sz="1350" b="0" i="0" u="none" strike="noStrike" cap="none" dirty="0">
                  <a:solidFill>
                    <a:schemeClr val="dk1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ARCHIVE</a:t>
              </a:r>
              <a:endParaRPr sz="1350" b="0" i="0" u="none" strike="noStrike" cap="none" dirty="0">
                <a:solidFill>
                  <a:srgbClr val="5F606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890053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Google Shape;153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1656" y="1162903"/>
            <a:ext cx="927919" cy="150786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82459" y="1162903"/>
            <a:ext cx="927919" cy="150786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853262" y="1162897"/>
            <a:ext cx="927919" cy="15078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2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924066" y="1162896"/>
            <a:ext cx="927919" cy="1507868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97;p18">
            <a:extLst>
              <a:ext uri="{FF2B5EF4-FFF2-40B4-BE49-F238E27FC236}">
                <a16:creationId xmlns:a16="http://schemas.microsoft.com/office/drawing/2014/main" id="{C092B597-B661-C048-B5D9-DDA7D849FBC3}"/>
              </a:ext>
            </a:extLst>
          </p:cNvPr>
          <p:cNvSpPr txBox="1"/>
          <p:nvPr/>
        </p:nvSpPr>
        <p:spPr>
          <a:xfrm>
            <a:off x="490702" y="524105"/>
            <a:ext cx="8414684" cy="288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84" tIns="17138" rIns="34284" bIns="17138" anchor="t" anchorCtr="0">
            <a:noAutofit/>
          </a:bodyPr>
          <a:lstStyle/>
          <a:p>
            <a:pPr>
              <a:buClr>
                <a:srgbClr val="5F6061"/>
              </a:buClr>
              <a:buSzPts val="3600"/>
            </a:pPr>
            <a:r>
              <a:rPr lang="en-US" sz="1650" dirty="0">
                <a:solidFill>
                  <a:srgbClr val="5F606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Please use the appropriate icon representing the Regional Project Group</a:t>
            </a:r>
            <a:r>
              <a:rPr lang="en-US" sz="1650" dirty="0">
                <a:solidFill>
                  <a:srgbClr val="5F606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Source Sans Pro"/>
                <a:sym typeface="Source Sans Pro"/>
              </a:rPr>
              <a:t>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46;p12">
            <a:extLst>
              <a:ext uri="{FF2B5EF4-FFF2-40B4-BE49-F238E27FC236}">
                <a16:creationId xmlns:a16="http://schemas.microsoft.com/office/drawing/2014/main" id="{80E07EC7-B938-4920-A886-8ED1CC632114}"/>
              </a:ext>
            </a:extLst>
          </p:cNvPr>
          <p:cNvSpPr txBox="1"/>
          <p:nvPr/>
        </p:nvSpPr>
        <p:spPr>
          <a:xfrm>
            <a:off x="3841007" y="224755"/>
            <a:ext cx="2563200" cy="670726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34284" tIns="34284" rIns="34284" bIns="34284" anchor="t" anchorCtr="0">
            <a:noAutofit/>
          </a:bodyPr>
          <a:lstStyle/>
          <a:p>
            <a:pPr algn="ctr">
              <a:buClr>
                <a:srgbClr val="5F6061"/>
              </a:buClr>
              <a:buSzPts val="3600"/>
            </a:pPr>
            <a:r>
              <a:rPr lang="en-US" sz="1350" dirty="0">
                <a:solidFill>
                  <a:srgbClr val="FF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This should be the second slide</a:t>
            </a:r>
          </a:p>
          <a:p>
            <a:pPr algn="ctr">
              <a:buClr>
                <a:srgbClr val="5F6061"/>
              </a:buClr>
              <a:buSzPts val="3600"/>
            </a:pPr>
            <a:r>
              <a:rPr lang="en-US" sz="1350" dirty="0">
                <a:solidFill>
                  <a:srgbClr val="FF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Select from page 10 </a:t>
            </a:r>
            <a:endParaRPr sz="197" dirty="0">
              <a:solidFill>
                <a:srgbClr val="FF0000"/>
              </a:solidFill>
            </a:endParaRPr>
          </a:p>
          <a:p>
            <a:pPr algn="ctr">
              <a:buClr>
                <a:srgbClr val="5F6061"/>
              </a:buClr>
              <a:buSzPts val="2000"/>
            </a:pPr>
            <a:r>
              <a:rPr lang="en-US" sz="750" dirty="0">
                <a:solidFill>
                  <a:srgbClr val="FF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(remove this note before submitting your presentation)</a:t>
            </a:r>
            <a:endParaRPr sz="750" dirty="0">
              <a:solidFill>
                <a:srgbClr val="FF0000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3" name="Google Shape;48;p12">
            <a:extLst>
              <a:ext uri="{FF2B5EF4-FFF2-40B4-BE49-F238E27FC236}">
                <a16:creationId xmlns:a16="http://schemas.microsoft.com/office/drawing/2014/main" id="{1D3571CA-ED48-4CC7-8737-DDF582BFB62C}"/>
              </a:ext>
            </a:extLst>
          </p:cNvPr>
          <p:cNvSpPr txBox="1"/>
          <p:nvPr/>
        </p:nvSpPr>
        <p:spPr>
          <a:xfrm>
            <a:off x="5823709" y="2686528"/>
            <a:ext cx="1528088" cy="125788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34284" tIns="34284" rIns="34284" bIns="34284" anchor="t" anchorCtr="0">
            <a:noAutofit/>
          </a:bodyPr>
          <a:lstStyle/>
          <a:p>
            <a:pPr algn="ctr">
              <a:buClr>
                <a:srgbClr val="5F6061"/>
              </a:buClr>
              <a:buSzPts val="3600"/>
            </a:pPr>
            <a:r>
              <a:rPr lang="en-US" sz="1350" dirty="0">
                <a:solidFill>
                  <a:srgbClr val="FF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Use appropriate membership</a:t>
            </a:r>
            <a:endParaRPr sz="1350" dirty="0">
              <a:solidFill>
                <a:srgbClr val="FF0000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algn="ctr">
              <a:buClr>
                <a:srgbClr val="5F6061"/>
              </a:buClr>
              <a:buSzPts val="3600"/>
            </a:pPr>
            <a:r>
              <a:rPr lang="en-US" sz="1350" dirty="0">
                <a:solidFill>
                  <a:srgbClr val="FF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logo from slide 7:</a:t>
            </a:r>
          </a:p>
          <a:p>
            <a:pPr algn="ctr">
              <a:buClr>
                <a:srgbClr val="5F6061"/>
              </a:buClr>
              <a:buSzPts val="3600"/>
            </a:pPr>
            <a:r>
              <a:rPr lang="en-US" sz="1050" dirty="0">
                <a:solidFill>
                  <a:srgbClr val="FF0000"/>
                </a:solidFill>
                <a:latin typeface="Source Sans Pro"/>
                <a:ea typeface="Source Sans Pro"/>
                <a:sym typeface="Source Sans Pro"/>
              </a:rPr>
              <a:t>If not an OCP member, just remove.</a:t>
            </a:r>
            <a:endParaRPr sz="413" dirty="0">
              <a:solidFill>
                <a:srgbClr val="FF0000"/>
              </a:solidFill>
            </a:endParaRPr>
          </a:p>
          <a:p>
            <a:pPr algn="ctr">
              <a:buClr>
                <a:srgbClr val="5F6061"/>
              </a:buClr>
              <a:buSzPts val="2000"/>
            </a:pPr>
            <a:r>
              <a:rPr lang="en-US" sz="750" dirty="0">
                <a:solidFill>
                  <a:srgbClr val="FF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(remove this note before submitting your presentation) </a:t>
            </a:r>
            <a:endParaRPr sz="450" dirty="0">
              <a:solidFill>
                <a:srgbClr val="FF0000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4" name="Google Shape;44;p12">
            <a:extLst>
              <a:ext uri="{FF2B5EF4-FFF2-40B4-BE49-F238E27FC236}">
                <a16:creationId xmlns:a16="http://schemas.microsoft.com/office/drawing/2014/main" id="{C6965893-7392-4618-ABC4-5F21E30D916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77190" y="1311965"/>
            <a:ext cx="6210563" cy="2936054"/>
          </a:xfrm>
          <a:prstGeom prst="rect">
            <a:avLst/>
          </a:prstGeom>
        </p:spPr>
        <p:txBody>
          <a:bodyPr spcFirstLastPara="1" wrap="square" lIns="34284" tIns="0" rIns="34284" bIns="34284" anchor="t" anchorCtr="0">
            <a:noAutofit/>
          </a:bodyPr>
          <a:lstStyle/>
          <a:p>
            <a:pPr>
              <a:lnSpc>
                <a:spcPct val="100000"/>
              </a:lnSpc>
            </a:pPr>
            <a:r>
              <a:rPr lang="en-US" sz="3750" dirty="0">
                <a:solidFill>
                  <a:srgbClr val="5F6062"/>
                </a:solidFill>
              </a:rPr>
              <a:t>[Name of Presentation]</a:t>
            </a:r>
            <a:endParaRPr sz="3750" dirty="0">
              <a:solidFill>
                <a:srgbClr val="5F6062"/>
              </a:solidFill>
            </a:endParaRPr>
          </a:p>
          <a:p>
            <a:endParaRPr sz="3700" dirty="0">
              <a:solidFill>
                <a:srgbClr val="5F6062"/>
              </a:solidFill>
            </a:endParaRPr>
          </a:p>
          <a:p>
            <a:pPr>
              <a:buClr>
                <a:srgbClr val="5F6062"/>
              </a:buClr>
              <a:buSzPts val="6400"/>
            </a:pPr>
            <a:r>
              <a:rPr lang="en-US" sz="2400" dirty="0">
                <a:solidFill>
                  <a:srgbClr val="5F6062"/>
                </a:solidFill>
              </a:rPr>
              <a:t>[Presenter1, Job Title, Company Name]</a:t>
            </a:r>
            <a:br>
              <a:rPr lang="en-US" sz="2400" dirty="0">
                <a:solidFill>
                  <a:srgbClr val="5F6062"/>
                </a:solidFill>
              </a:rPr>
            </a:br>
            <a:r>
              <a:rPr lang="en-US" sz="2400" dirty="0">
                <a:solidFill>
                  <a:srgbClr val="5F6062"/>
                </a:solidFill>
              </a:rPr>
              <a:t>[Presenter2, Job Title, Company Name]</a:t>
            </a:r>
            <a:endParaRPr sz="2400" dirty="0">
              <a:solidFill>
                <a:srgbClr val="5F6062"/>
              </a:solidFill>
            </a:endParaRPr>
          </a:p>
        </p:txBody>
      </p:sp>
      <p:pic>
        <p:nvPicPr>
          <p:cNvPr id="5" name="Google Shape;47;p12">
            <a:extLst>
              <a:ext uri="{FF2B5EF4-FFF2-40B4-BE49-F238E27FC236}">
                <a16:creationId xmlns:a16="http://schemas.microsoft.com/office/drawing/2014/main" id="{B39363D2-85F7-4CFB-85E6-8EAD01B3239D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190564" y="2302459"/>
            <a:ext cx="1729576" cy="1729576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45;p12">
            <a:extLst>
              <a:ext uri="{FF2B5EF4-FFF2-40B4-BE49-F238E27FC236}">
                <a16:creationId xmlns:a16="http://schemas.microsoft.com/office/drawing/2014/main" id="{97359EFD-810B-455C-937D-7B27E13B75F6}"/>
              </a:ext>
            </a:extLst>
          </p:cNvPr>
          <p:cNvSpPr txBox="1"/>
          <p:nvPr/>
        </p:nvSpPr>
        <p:spPr>
          <a:xfrm>
            <a:off x="6883718" y="201665"/>
            <a:ext cx="2082622" cy="4385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84" tIns="34284" rIns="34284" bIns="34284" anchor="t" anchorCtr="0">
            <a:noAutofit/>
          </a:bodyPr>
          <a:lstStyle/>
          <a:p>
            <a:pPr>
              <a:buClr>
                <a:srgbClr val="5F6062"/>
              </a:buClr>
              <a:buSzPts val="6400"/>
            </a:pPr>
            <a:r>
              <a:rPr lang="en-US" sz="2400" dirty="0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[TRACK NAME]</a:t>
            </a:r>
            <a:endParaRPr sz="2400" dirty="0">
              <a:solidFill>
                <a:srgbClr val="5F606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31375636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67;p14">
            <a:extLst>
              <a:ext uri="{FF2B5EF4-FFF2-40B4-BE49-F238E27FC236}">
                <a16:creationId xmlns:a16="http://schemas.microsoft.com/office/drawing/2014/main" id="{9347F4D0-0E8B-1E46-8565-AED3092B0B1C}"/>
              </a:ext>
            </a:extLst>
          </p:cNvPr>
          <p:cNvSpPr txBox="1"/>
          <p:nvPr/>
        </p:nvSpPr>
        <p:spPr>
          <a:xfrm>
            <a:off x="448087" y="1100175"/>
            <a:ext cx="8069380" cy="32297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84" tIns="34284" rIns="34284" bIns="34284" anchor="t" anchorCtr="0">
            <a:noAutofit/>
          </a:bodyPr>
          <a:lstStyle/>
          <a:p>
            <a:pPr marL="285750" indent="-285750">
              <a:buClr>
                <a:srgbClr val="5F606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5F606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Source Sans Pro"/>
                <a:sym typeface="Source Sans Pro"/>
              </a:rPr>
              <a:t>Technical content is desired</a:t>
            </a:r>
            <a:endParaRPr lang="en-US" sz="2200" dirty="0">
              <a:solidFill>
                <a:srgbClr val="5F6061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285750" indent="-285750">
              <a:buClr>
                <a:srgbClr val="5F606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5F606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Source Sans Pro"/>
                <a:sym typeface="Source Sans Pro"/>
              </a:rPr>
              <a:t>Open, collaborative in nature, material must be relevant to an open source community</a:t>
            </a:r>
            <a:endParaRPr lang="en-US" sz="2200" dirty="0">
              <a:solidFill>
                <a:srgbClr val="5F6061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285750" indent="-285750">
              <a:buClr>
                <a:srgbClr val="5F606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5F606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Source Sans Pro"/>
                <a:sym typeface="Source Sans Pro"/>
              </a:rPr>
              <a:t>Must not be a product advertisement or too ’commercial’ in the messaging</a:t>
            </a:r>
          </a:p>
          <a:p>
            <a:pPr marL="285750" indent="-285750">
              <a:buClr>
                <a:srgbClr val="5F606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5F606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Source Sans Pro"/>
                <a:sym typeface="Source Sans Pro"/>
              </a:rPr>
              <a:t>Products, Specs, and any contributions that have NOT been previously discussed in a monthly call, workshop, or previously approved by the foundation should NOT be disclosed in a summit workshop. </a:t>
            </a:r>
          </a:p>
          <a:p>
            <a:pPr>
              <a:buClr>
                <a:srgbClr val="5F6061"/>
              </a:buClr>
              <a:buSzPct val="100000"/>
            </a:pPr>
            <a:endParaRPr lang="en-US" sz="2200" dirty="0">
              <a:solidFill>
                <a:srgbClr val="5F6061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Source Sans Pro"/>
              <a:sym typeface="Source Sans Pro"/>
            </a:endParaRPr>
          </a:p>
        </p:txBody>
      </p:sp>
      <p:sp>
        <p:nvSpPr>
          <p:cNvPr id="2" name="Google Shape;53;p13">
            <a:extLst>
              <a:ext uri="{FF2B5EF4-FFF2-40B4-BE49-F238E27FC236}">
                <a16:creationId xmlns:a16="http://schemas.microsoft.com/office/drawing/2014/main" id="{C045A7A2-6BDF-4487-88CE-8D89D094815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77428" y="273844"/>
            <a:ext cx="7886700" cy="600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84" tIns="17138" rIns="34284" bIns="17138" anchor="ctr" anchorCtr="0">
            <a:noAutofit/>
          </a:bodyPr>
          <a:lstStyle/>
          <a:p>
            <a:r>
              <a:rPr lang="en-US" sz="3750" dirty="0">
                <a:solidFill>
                  <a:srgbClr val="5F6062"/>
                </a:solidFill>
              </a:rPr>
              <a:t>[Presentation starts here]</a:t>
            </a:r>
            <a:endParaRPr sz="3750" dirty="0">
              <a:solidFill>
                <a:srgbClr val="5F6062"/>
              </a:solidFill>
            </a:endParaRPr>
          </a:p>
        </p:txBody>
      </p:sp>
      <p:sp>
        <p:nvSpPr>
          <p:cNvPr id="4" name="Google Shape;55;p13">
            <a:extLst>
              <a:ext uri="{FF2B5EF4-FFF2-40B4-BE49-F238E27FC236}">
                <a16:creationId xmlns:a16="http://schemas.microsoft.com/office/drawing/2014/main" id="{49B37EC8-A5D9-4284-BB37-B3DF2F015512}"/>
              </a:ext>
            </a:extLst>
          </p:cNvPr>
          <p:cNvSpPr txBox="1">
            <a:spLocks/>
          </p:cNvSpPr>
          <p:nvPr/>
        </p:nvSpPr>
        <p:spPr>
          <a:xfrm>
            <a:off x="5952094" y="118884"/>
            <a:ext cx="1738013" cy="1107947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34284" tIns="17138" rIns="34284" bIns="17138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F6062"/>
              </a:buClr>
              <a:buSzPts val="6400"/>
              <a:buFont typeface="Source Sans Pro"/>
              <a:buNone/>
              <a:defRPr sz="64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6350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F6062"/>
              </a:buClr>
              <a:buSzPts val="6400"/>
              <a:buFont typeface="Source Sans Pro"/>
              <a:buChar char="•"/>
              <a:defRPr sz="64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6350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F6062"/>
              </a:buClr>
              <a:buSzPts val="6400"/>
              <a:buFont typeface="Source Sans Pro"/>
              <a:buChar char="•"/>
              <a:defRPr sz="64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6350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F6062"/>
              </a:buClr>
              <a:buSzPts val="6400"/>
              <a:buFont typeface="Source Sans Pro"/>
              <a:buChar char="•"/>
              <a:defRPr sz="64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6350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F6062"/>
              </a:buClr>
              <a:buSzPts val="6400"/>
              <a:buFont typeface="Source Sans Pro"/>
              <a:buChar char="•"/>
              <a:defRPr sz="64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</a:pPr>
            <a:r>
              <a:rPr lang="en-US" sz="1350" dirty="0">
                <a:solidFill>
                  <a:srgbClr val="FF0000"/>
                </a:solidFill>
              </a:rPr>
              <a:t>Use appropriate Project 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</a:pPr>
            <a:r>
              <a:rPr lang="en-US" sz="1350" dirty="0">
                <a:solidFill>
                  <a:srgbClr val="FF0000"/>
                </a:solidFill>
              </a:rPr>
              <a:t>logo from slide 11/12/13:</a:t>
            </a:r>
            <a:endParaRPr lang="en-US" sz="525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</a:pPr>
            <a:r>
              <a:rPr lang="en-US" sz="750" dirty="0">
                <a:solidFill>
                  <a:srgbClr val="FF0000"/>
                </a:solidFill>
              </a:rPr>
              <a:t>(remove this note before submitting your presentation) </a:t>
            </a:r>
            <a:endParaRPr lang="en-US" sz="450" dirty="0">
              <a:solidFill>
                <a:srgbClr val="FF0000"/>
              </a:solidFill>
            </a:endParaRPr>
          </a:p>
          <a:p>
            <a:pPr marL="0" indent="0"/>
            <a:endParaRPr lang="en-US" sz="2400" dirty="0"/>
          </a:p>
        </p:txBody>
      </p:sp>
      <p:pic>
        <p:nvPicPr>
          <p:cNvPr id="6" name="Google Shape;57;p13">
            <a:extLst>
              <a:ext uri="{FF2B5EF4-FFF2-40B4-BE49-F238E27FC236}">
                <a16:creationId xmlns:a16="http://schemas.microsoft.com/office/drawing/2014/main" id="{DD40EA42-A215-47DE-80B0-45E5A85C1498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57839" y="118894"/>
            <a:ext cx="1107947" cy="1107947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58;p13">
            <a:extLst>
              <a:ext uri="{FF2B5EF4-FFF2-40B4-BE49-F238E27FC236}">
                <a16:creationId xmlns:a16="http://schemas.microsoft.com/office/drawing/2014/main" id="{11F627B9-7724-40BF-AF17-280BE7C30079}"/>
              </a:ext>
            </a:extLst>
          </p:cNvPr>
          <p:cNvSpPr/>
          <p:nvPr/>
        </p:nvSpPr>
        <p:spPr>
          <a:xfrm>
            <a:off x="7690109" y="1284656"/>
            <a:ext cx="1231538" cy="263813"/>
          </a:xfrm>
          <a:prstGeom prst="roundRect">
            <a:avLst>
              <a:gd name="adj" fmla="val 16667"/>
            </a:avLst>
          </a:prstGeom>
          <a:solidFill>
            <a:srgbClr val="8DC73E"/>
          </a:solidFill>
          <a:ln>
            <a:noFill/>
          </a:ln>
        </p:spPr>
        <p:txBody>
          <a:bodyPr spcFirstLastPara="1" wrap="square" lIns="34275" tIns="17147" rIns="34275" bIns="17147" anchor="ctr" anchorCtr="0">
            <a:noAutofit/>
          </a:bodyPr>
          <a:lstStyle/>
          <a:p>
            <a:pPr algn="ctr">
              <a:buClr>
                <a:schemeClr val="dk1"/>
              </a:buClr>
              <a:buSzPts val="2300"/>
            </a:pPr>
            <a:r>
              <a:rPr lang="en-US" sz="1350" dirty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SERVER</a:t>
            </a:r>
            <a:endParaRPr sz="1350" dirty="0">
              <a:solidFill>
                <a:srgbClr val="5F606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438293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66;p14">
            <a:extLst>
              <a:ext uri="{FF2B5EF4-FFF2-40B4-BE49-F238E27FC236}">
                <a16:creationId xmlns:a16="http://schemas.microsoft.com/office/drawing/2014/main" id="{B7FEDF00-F778-4C51-8EB4-C35CDFA02875}"/>
              </a:ext>
            </a:extLst>
          </p:cNvPr>
          <p:cNvSpPr txBox="1">
            <a:spLocks/>
          </p:cNvSpPr>
          <p:nvPr/>
        </p:nvSpPr>
        <p:spPr>
          <a:xfrm>
            <a:off x="5276456" y="3373556"/>
            <a:ext cx="1527975" cy="756225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34284" tIns="17138" rIns="34284" bIns="17138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F6062"/>
              </a:buClr>
              <a:buSzPts val="6400"/>
              <a:buFont typeface="Source Sans Pro"/>
              <a:buNone/>
              <a:defRPr sz="64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6350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F6062"/>
              </a:buClr>
              <a:buSzPts val="6400"/>
              <a:buFont typeface="Source Sans Pro"/>
              <a:buChar char="•"/>
              <a:defRPr sz="64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6350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F6062"/>
              </a:buClr>
              <a:buSzPts val="6400"/>
              <a:buFont typeface="Source Sans Pro"/>
              <a:buChar char="•"/>
              <a:defRPr sz="64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6350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F6062"/>
              </a:buClr>
              <a:buSzPts val="6400"/>
              <a:buFont typeface="Source Sans Pro"/>
              <a:buChar char="•"/>
              <a:defRPr sz="64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6350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F6062"/>
              </a:buClr>
              <a:buSzPts val="6400"/>
              <a:buFont typeface="Source Sans Pro"/>
              <a:buChar char="•"/>
              <a:defRPr sz="64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Clr>
                <a:srgbClr val="5F6061"/>
              </a:buClr>
              <a:buSzPts val="3600"/>
            </a:pPr>
            <a:r>
              <a:rPr lang="en-US" sz="1350" dirty="0">
                <a:solidFill>
                  <a:srgbClr val="FF0000"/>
                </a:solidFill>
              </a:rPr>
              <a:t>Use appropriate SP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Clr>
                <a:srgbClr val="5F6061"/>
              </a:buClr>
              <a:buSzPts val="3600"/>
            </a:pPr>
            <a:r>
              <a:rPr lang="en-US" sz="1350" dirty="0">
                <a:solidFill>
                  <a:srgbClr val="FF0000"/>
                </a:solidFill>
              </a:rPr>
              <a:t>Logo from slide 8:</a:t>
            </a:r>
            <a:endParaRPr lang="en-US" sz="525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Clr>
                <a:srgbClr val="5F6061"/>
              </a:buClr>
              <a:buSzPts val="2000"/>
            </a:pPr>
            <a:r>
              <a:rPr lang="en-US" sz="750" dirty="0">
                <a:solidFill>
                  <a:srgbClr val="FF0000"/>
                </a:solidFill>
              </a:rPr>
              <a:t>(remove this note before submitting your presentation) </a:t>
            </a:r>
            <a:endParaRPr lang="en-US" sz="450" dirty="0">
              <a:solidFill>
                <a:srgbClr val="FF0000"/>
              </a:solidFill>
            </a:endParaRPr>
          </a:p>
          <a:p>
            <a:pPr marL="0" indent="0"/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3" name="Google Shape;68;p14">
            <a:extLst>
              <a:ext uri="{FF2B5EF4-FFF2-40B4-BE49-F238E27FC236}">
                <a16:creationId xmlns:a16="http://schemas.microsoft.com/office/drawing/2014/main" id="{376A8AF1-127A-41C7-8964-305D1FFA0A18}"/>
              </a:ext>
            </a:extLst>
          </p:cNvPr>
          <p:cNvSpPr txBox="1">
            <a:spLocks/>
          </p:cNvSpPr>
          <p:nvPr/>
        </p:nvSpPr>
        <p:spPr>
          <a:xfrm>
            <a:off x="5365753" y="228422"/>
            <a:ext cx="2279138" cy="1077638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34284" tIns="17138" rIns="34284" bIns="17138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F6062"/>
              </a:buClr>
              <a:buSzPts val="6400"/>
              <a:buFont typeface="Source Sans Pro"/>
              <a:buNone/>
              <a:defRPr sz="64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6350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F6062"/>
              </a:buClr>
              <a:buSzPts val="6400"/>
              <a:buFont typeface="Source Sans Pro"/>
              <a:buChar char="•"/>
              <a:defRPr sz="64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6350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F6062"/>
              </a:buClr>
              <a:buSzPts val="6400"/>
              <a:buFont typeface="Source Sans Pro"/>
              <a:buChar char="•"/>
              <a:defRPr sz="64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6350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F6062"/>
              </a:buClr>
              <a:buSzPts val="6400"/>
              <a:buFont typeface="Source Sans Pro"/>
              <a:buChar char="•"/>
              <a:defRPr sz="64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6350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F6062"/>
              </a:buClr>
              <a:buSzPts val="6400"/>
              <a:buFont typeface="Source Sans Pro"/>
              <a:buChar char="•"/>
              <a:defRPr sz="64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</a:pPr>
            <a:r>
              <a:rPr lang="en-US" sz="1350" dirty="0">
                <a:solidFill>
                  <a:srgbClr val="FF0000"/>
                </a:solidFill>
              </a:rPr>
              <a:t>Use appropriate OCP Recognition Logo for Facility/Product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</a:pPr>
            <a:r>
              <a:rPr lang="en-US" sz="1350" dirty="0">
                <a:solidFill>
                  <a:srgbClr val="FF0000"/>
                </a:solidFill>
              </a:rPr>
              <a:t>from slide 9:</a:t>
            </a:r>
            <a:endParaRPr lang="en-US" sz="525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</a:pPr>
            <a:r>
              <a:rPr lang="en-US" sz="750" dirty="0">
                <a:solidFill>
                  <a:srgbClr val="FF0000"/>
                </a:solidFill>
              </a:rPr>
              <a:t>(remove this note before submitting your presentation) </a:t>
            </a:r>
            <a:endParaRPr lang="en-US" sz="450" dirty="0">
              <a:solidFill>
                <a:srgbClr val="FF0000"/>
              </a:solidFill>
            </a:endParaRPr>
          </a:p>
          <a:p>
            <a:pPr marL="0" indent="0"/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4" name="Google Shape;69;p14">
            <a:extLst>
              <a:ext uri="{FF2B5EF4-FFF2-40B4-BE49-F238E27FC236}">
                <a16:creationId xmlns:a16="http://schemas.microsoft.com/office/drawing/2014/main" id="{03526DC8-D51A-41D9-84F0-641443908897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556953" y="185119"/>
            <a:ext cx="1237425" cy="1149038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67;p14">
            <a:extLst>
              <a:ext uri="{FF2B5EF4-FFF2-40B4-BE49-F238E27FC236}">
                <a16:creationId xmlns:a16="http://schemas.microsoft.com/office/drawing/2014/main" id="{E1741EDA-9E92-449E-BFC9-B0873CDED8A1}"/>
              </a:ext>
            </a:extLst>
          </p:cNvPr>
          <p:cNvSpPr txBox="1"/>
          <p:nvPr/>
        </p:nvSpPr>
        <p:spPr>
          <a:xfrm>
            <a:off x="448087" y="1100175"/>
            <a:ext cx="4298032" cy="1919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84" tIns="34284" rIns="34284" bIns="34284" anchor="t" anchorCtr="0">
            <a:noAutofit/>
          </a:bodyPr>
          <a:lstStyle/>
          <a:p>
            <a:pPr marL="321469" indent="-321469">
              <a:buClr>
                <a:srgbClr val="5F6062"/>
              </a:buClr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Pictures of Product/Facility</a:t>
            </a:r>
            <a:endParaRPr sz="2200" dirty="0">
              <a:solidFill>
                <a:srgbClr val="5F606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321469" indent="-321469">
              <a:buClr>
                <a:srgbClr val="5F6062"/>
              </a:buClr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Links to Solution Provider’s/ Colo Solution Provider’s Site</a:t>
            </a:r>
            <a:endParaRPr sz="2200" dirty="0">
              <a:solidFill>
                <a:srgbClr val="5F606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321469" indent="-321469">
              <a:buClr>
                <a:srgbClr val="5F6062"/>
              </a:buClr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Marketplace Link</a:t>
            </a:r>
            <a:endParaRPr sz="2200" dirty="0">
              <a:solidFill>
                <a:srgbClr val="5F606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10" name="Google Shape;70;p14">
            <a:extLst>
              <a:ext uri="{FF2B5EF4-FFF2-40B4-BE49-F238E27FC236}">
                <a16:creationId xmlns:a16="http://schemas.microsoft.com/office/drawing/2014/main" id="{7A7134B3-9C57-4A0C-927F-5E53659C97D5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98538" y="3109378"/>
            <a:ext cx="1849406" cy="924703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53;p13">
            <a:extLst>
              <a:ext uri="{FF2B5EF4-FFF2-40B4-BE49-F238E27FC236}">
                <a16:creationId xmlns:a16="http://schemas.microsoft.com/office/drawing/2014/main" id="{A269A4F8-9435-ED42-B5F1-3E31213682E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77825" y="274638"/>
            <a:ext cx="7886700" cy="600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84" tIns="17138" rIns="34284" bIns="17138" anchor="ctr" anchorCtr="0">
            <a:noAutofit/>
          </a:bodyPr>
          <a:lstStyle/>
          <a:p>
            <a:r>
              <a:rPr lang="en-US" sz="3750" dirty="0">
                <a:solidFill>
                  <a:srgbClr val="5F6062"/>
                </a:solidFill>
              </a:rPr>
              <a:t>Product/Facility Info</a:t>
            </a:r>
            <a:endParaRPr sz="3750" dirty="0">
              <a:solidFill>
                <a:srgbClr val="5F606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96065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75;p15">
            <a:extLst>
              <a:ext uri="{FF2B5EF4-FFF2-40B4-BE49-F238E27FC236}">
                <a16:creationId xmlns:a16="http://schemas.microsoft.com/office/drawing/2014/main" id="{ECA195CC-7776-429E-A8ED-879CD8AD5C1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69491" y="273844"/>
            <a:ext cx="7886700" cy="600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84" tIns="17138" rIns="34284" bIns="17138" anchor="ctr" anchorCtr="0">
            <a:noAutofit/>
          </a:bodyPr>
          <a:lstStyle/>
          <a:p>
            <a:r>
              <a:rPr lang="en-US" sz="3750" dirty="0">
                <a:solidFill>
                  <a:srgbClr val="5F6062"/>
                </a:solidFill>
              </a:rPr>
              <a:t>Call to Action </a:t>
            </a:r>
            <a:r>
              <a:rPr lang="en-US" sz="3750" dirty="0">
                <a:solidFill>
                  <a:srgbClr val="FF0000"/>
                </a:solidFill>
              </a:rPr>
              <a:t>[MANDATORY]</a:t>
            </a:r>
            <a:endParaRPr sz="3750" dirty="0">
              <a:solidFill>
                <a:srgbClr val="FF0000"/>
              </a:solidFill>
            </a:endParaRPr>
          </a:p>
        </p:txBody>
      </p:sp>
      <p:sp>
        <p:nvSpPr>
          <p:cNvPr id="4" name="Google Shape;77;p15">
            <a:extLst>
              <a:ext uri="{FF2B5EF4-FFF2-40B4-BE49-F238E27FC236}">
                <a16:creationId xmlns:a16="http://schemas.microsoft.com/office/drawing/2014/main" id="{F043223D-2389-4174-9400-518B429A26BC}"/>
              </a:ext>
            </a:extLst>
          </p:cNvPr>
          <p:cNvSpPr txBox="1"/>
          <p:nvPr/>
        </p:nvSpPr>
        <p:spPr>
          <a:xfrm>
            <a:off x="6377944" y="155294"/>
            <a:ext cx="2656463" cy="600525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34284" tIns="34284" rIns="34284" bIns="34284" anchor="t" anchorCtr="0">
            <a:noAutofit/>
          </a:bodyPr>
          <a:lstStyle/>
          <a:p>
            <a:pPr algn="ctr">
              <a:buClr>
                <a:srgbClr val="5F6061"/>
              </a:buClr>
              <a:buSzPts val="3600"/>
            </a:pPr>
            <a:r>
              <a:rPr lang="en-US" sz="1350" dirty="0">
                <a:solidFill>
                  <a:srgbClr val="FF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This should be the last slide before ending bumper slide </a:t>
            </a:r>
            <a:endParaRPr sz="197" dirty="0">
              <a:solidFill>
                <a:srgbClr val="FF0000"/>
              </a:solidFill>
            </a:endParaRPr>
          </a:p>
          <a:p>
            <a:pPr algn="ctr">
              <a:buClr>
                <a:srgbClr val="5F6061"/>
              </a:buClr>
              <a:buSzPts val="2000"/>
            </a:pPr>
            <a:r>
              <a:rPr lang="en-US" sz="750" dirty="0">
                <a:solidFill>
                  <a:srgbClr val="FF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(remove this note before submitting your presentation)</a:t>
            </a:r>
            <a:endParaRPr sz="750" dirty="0">
              <a:solidFill>
                <a:srgbClr val="FF0000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5" name="Google Shape;67;p14">
            <a:extLst>
              <a:ext uri="{FF2B5EF4-FFF2-40B4-BE49-F238E27FC236}">
                <a16:creationId xmlns:a16="http://schemas.microsoft.com/office/drawing/2014/main" id="{6EF14499-E41A-204F-997D-31EDF40A098F}"/>
              </a:ext>
            </a:extLst>
          </p:cNvPr>
          <p:cNvSpPr txBox="1"/>
          <p:nvPr/>
        </p:nvSpPr>
        <p:spPr>
          <a:xfrm>
            <a:off x="448087" y="1100174"/>
            <a:ext cx="7886700" cy="3548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84" tIns="34284" rIns="34284" bIns="34284" anchor="t" anchorCtr="0">
            <a:noAutofit/>
          </a:bodyPr>
          <a:lstStyle/>
          <a:p>
            <a:pPr marL="321469" indent="-321469">
              <a:buClr>
                <a:srgbClr val="5F6062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5F6062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How to get involved in the Project/Sub-Project Community</a:t>
            </a:r>
          </a:p>
          <a:p>
            <a:pPr marL="321469" indent="-321469">
              <a:buClr>
                <a:srgbClr val="5F6062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5F6062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Timeline for Contribution Availability</a:t>
            </a:r>
          </a:p>
          <a:p>
            <a:pPr marL="321469" indent="-321469">
              <a:buClr>
                <a:srgbClr val="5F6062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5F6062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Timeline for Product/Facility Availability</a:t>
            </a:r>
          </a:p>
          <a:p>
            <a:pPr marL="321469" indent="-321469">
              <a:buClr>
                <a:srgbClr val="5F6062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5F6062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Link to Contribution DB/OCP Marketplace </a:t>
            </a:r>
          </a:p>
          <a:p>
            <a:pPr marL="321469" indent="-321469">
              <a:buClr>
                <a:srgbClr val="5F6062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5F6062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Where to find additional information (URL links)</a:t>
            </a:r>
          </a:p>
          <a:p>
            <a:pPr marL="0" indent="0">
              <a:buClr>
                <a:srgbClr val="FF0000"/>
              </a:buClr>
              <a:buSzPts val="3600"/>
            </a:pPr>
            <a:r>
              <a:rPr lang="en-US" sz="1350" dirty="0">
                <a:solidFill>
                  <a:srgbClr val="FF000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[Example] </a:t>
            </a:r>
            <a:r>
              <a:rPr lang="en-US" sz="1350" dirty="0">
                <a:latin typeface="Source Sans Pro" panose="020B0503030403020204" pitchFamily="34" charset="0"/>
                <a:ea typeface="Source Sans Pro" panose="020B0503030403020204" pitchFamily="34" charset="0"/>
              </a:rPr>
              <a:t>Where to buy:  </a:t>
            </a:r>
            <a:r>
              <a:rPr lang="en-US" sz="1350" u="sng" dirty="0">
                <a:solidFill>
                  <a:schemeClr val="hlink"/>
                </a:solidFill>
                <a:latin typeface="Source Sans Pro" panose="020B0503030403020204" pitchFamily="34" charset="0"/>
                <a:ea typeface="Source Sans Pro" panose="020B0503030403020204" pitchFamily="34" charset="0"/>
                <a:hlinkClick r:id="rId2"/>
              </a:rPr>
              <a:t>https://www.opencompute.org/products</a:t>
            </a:r>
            <a:endParaRPr lang="en-US" sz="1350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0" indent="0">
              <a:buClr>
                <a:srgbClr val="FF0000"/>
              </a:buClr>
              <a:buSzPts val="3600"/>
            </a:pPr>
            <a:r>
              <a:rPr lang="en-US" sz="1350" dirty="0">
                <a:solidFill>
                  <a:srgbClr val="FF000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[Example] </a:t>
            </a:r>
            <a:r>
              <a:rPr lang="en-US" sz="1350" dirty="0">
                <a:latin typeface="Source Sans Pro" panose="020B0503030403020204" pitchFamily="34" charset="0"/>
                <a:ea typeface="Source Sans Pro" panose="020B0503030403020204" pitchFamily="34" charset="0"/>
              </a:rPr>
              <a:t>Project Wiki with latest specification : </a:t>
            </a:r>
            <a:r>
              <a:rPr lang="en-US" sz="1350" u="sng" dirty="0">
                <a:solidFill>
                  <a:schemeClr val="hlink"/>
                </a:solidFill>
                <a:latin typeface="Source Sans Pro" panose="020B0503030403020204" pitchFamily="34" charset="0"/>
                <a:ea typeface="Source Sans Pro" panose="020B0503030403020204" pitchFamily="34" charset="0"/>
                <a:hlinkClick r:id="rId3"/>
              </a:rPr>
              <a:t>http://www.opencompute.org/wiki/Server/Mezz</a:t>
            </a:r>
            <a:endParaRPr lang="en-US" sz="1350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0" indent="0">
              <a:buClr>
                <a:srgbClr val="FF0000"/>
              </a:buClr>
              <a:buSzPts val="3600"/>
            </a:pPr>
            <a:r>
              <a:rPr lang="en-US" sz="1350" dirty="0">
                <a:solidFill>
                  <a:srgbClr val="FF000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[Example] </a:t>
            </a:r>
            <a:r>
              <a:rPr lang="en-US" sz="1350" dirty="0">
                <a:latin typeface="Source Sans Pro" panose="020B0503030403020204" pitchFamily="34" charset="0"/>
                <a:ea typeface="Source Sans Pro" panose="020B0503030403020204" pitchFamily="34" charset="0"/>
              </a:rPr>
              <a:t>Mailing list:  </a:t>
            </a:r>
            <a:r>
              <a:rPr lang="en-US" sz="1350" u="sng" dirty="0">
                <a:solidFill>
                  <a:schemeClr val="hlink"/>
                </a:solidFill>
                <a:latin typeface="Source Sans Pro" panose="020B0503030403020204" pitchFamily="34" charset="0"/>
                <a:ea typeface="Source Sans Pro" panose="020B0503030403020204" pitchFamily="34" charset="0"/>
                <a:hlinkClick r:id="rId4"/>
              </a:rPr>
              <a:t>http://lists.opencompute.org/mailman/listinfo/opencompute-mezz-card</a:t>
            </a:r>
            <a:endParaRPr lang="en-US" sz="1350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0" indent="0">
              <a:lnSpc>
                <a:spcPct val="70000"/>
              </a:lnSpc>
            </a:pPr>
            <a:br>
              <a:rPr lang="en-US" sz="4000" dirty="0"/>
            </a:br>
            <a:endParaRPr lang="en-US" sz="4000" dirty="0"/>
          </a:p>
          <a:p>
            <a:pPr marL="0" indent="0">
              <a:lnSpc>
                <a:spcPct val="70000"/>
              </a:lnSpc>
            </a:pPr>
            <a:endParaRPr lang="en-US" sz="4000" dirty="0"/>
          </a:p>
          <a:p>
            <a:pPr marL="0" indent="0">
              <a:lnSpc>
                <a:spcPct val="70000"/>
              </a:lnSpc>
              <a:buSzPts val="1600"/>
            </a:pP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9009229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82;p16">
            <a:extLst>
              <a:ext uri="{FF2B5EF4-FFF2-40B4-BE49-F238E27FC236}">
                <a16:creationId xmlns:a16="http://schemas.microsoft.com/office/drawing/2014/main" id="{A75F5EF6-3E3F-46F9-BA02-DC29A1AB7376}"/>
              </a:ext>
            </a:extLst>
          </p:cNvPr>
          <p:cNvSpPr txBox="1">
            <a:spLocks/>
          </p:cNvSpPr>
          <p:nvPr/>
        </p:nvSpPr>
        <p:spPr>
          <a:xfrm>
            <a:off x="275363" y="220819"/>
            <a:ext cx="2043225" cy="719888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34284" tIns="34284" rIns="34284" bIns="34284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1350" dirty="0">
                <a:solidFill>
                  <a:srgbClr val="FF0000"/>
                </a:solidFill>
              </a:rPr>
              <a:t>This is your closing slide</a:t>
            </a:r>
            <a:br>
              <a:rPr lang="en-US" sz="1350" dirty="0">
                <a:solidFill>
                  <a:srgbClr val="FF0000"/>
                </a:solidFill>
              </a:rPr>
            </a:br>
            <a:r>
              <a:rPr lang="en-US" sz="750" dirty="0">
                <a:solidFill>
                  <a:srgbClr val="FF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(remove this note before submitting your presentation)</a:t>
            </a:r>
            <a:endParaRPr lang="en-US" sz="450" dirty="0">
              <a:solidFill>
                <a:srgbClr val="FF0000"/>
              </a:solidFill>
            </a:endParaRPr>
          </a:p>
          <a:p>
            <a:endParaRPr lang="en-US" sz="525" dirty="0">
              <a:solidFill>
                <a:srgbClr val="FF0000"/>
              </a:solidFill>
            </a:endParaRPr>
          </a:p>
        </p:txBody>
      </p:sp>
      <p:sp>
        <p:nvSpPr>
          <p:cNvPr id="3" name="Google Shape;82;p16">
            <a:extLst>
              <a:ext uri="{FF2B5EF4-FFF2-40B4-BE49-F238E27FC236}">
                <a16:creationId xmlns:a16="http://schemas.microsoft.com/office/drawing/2014/main" id="{017B0519-9307-F64C-9E70-4FDE9F9A8814}"/>
              </a:ext>
            </a:extLst>
          </p:cNvPr>
          <p:cNvSpPr txBox="1">
            <a:spLocks/>
          </p:cNvSpPr>
          <p:nvPr/>
        </p:nvSpPr>
        <p:spPr>
          <a:xfrm>
            <a:off x="6366932" y="220820"/>
            <a:ext cx="2576169" cy="719888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36576" tIns="91425" rIns="91440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1350" b="1" dirty="0">
                <a:solidFill>
                  <a:srgbClr val="FF0000"/>
                </a:solidFill>
              </a:rPr>
              <a:t>REMOVE ALL TEXT IN RED AND ALL YELLOW BOXES</a:t>
            </a:r>
          </a:p>
        </p:txBody>
      </p:sp>
    </p:spTree>
    <p:extLst>
      <p:ext uri="{BB962C8B-B14F-4D97-AF65-F5344CB8AC3E}">
        <p14:creationId xmlns:p14="http://schemas.microsoft.com/office/powerpoint/2010/main" val="18361347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7"/>
          <p:cNvSpPr txBox="1"/>
          <p:nvPr/>
        </p:nvSpPr>
        <p:spPr>
          <a:xfrm>
            <a:off x="490702" y="524105"/>
            <a:ext cx="8414684" cy="288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84" tIns="17138" rIns="34284" bIns="17138" anchor="t" anchorCtr="0">
            <a:noAutofit/>
          </a:bodyPr>
          <a:lstStyle/>
          <a:p>
            <a:pPr>
              <a:buClr>
                <a:srgbClr val="5F6061"/>
              </a:buClr>
              <a:buSzPts val="4400"/>
            </a:pPr>
            <a:r>
              <a:rPr lang="en-US" sz="1650" dirty="0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Please use one of these membership logos to designate your company’s membership level.   </a:t>
            </a:r>
            <a:endParaRPr sz="1650" dirty="0">
              <a:solidFill>
                <a:srgbClr val="5F606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88" name="Google Shape;88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5740" y="1424907"/>
            <a:ext cx="2362069" cy="2362069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762965" y="1487870"/>
            <a:ext cx="1446429" cy="2189732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483418" y="1420965"/>
            <a:ext cx="2366010" cy="236601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AutoShape 2" descr="OCP community logo vert v2-2b.ai">
            <a:extLst>
              <a:ext uri="{FF2B5EF4-FFF2-40B4-BE49-F238E27FC236}">
                <a16:creationId xmlns:a16="http://schemas.microsoft.com/office/drawing/2014/main" id="{A9F0315C-28F3-E344-A360-B17ACF2A6D7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514850" y="2514600"/>
            <a:ext cx="114300" cy="11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34290" tIns="17145" rIns="34290" bIns="17145" numCol="1" anchor="t" anchorCtr="0" compatLnSpc="1">
            <a:prstTxWarp prst="textNoShape">
              <a:avLst/>
            </a:prstTxWarp>
          </a:bodyPr>
          <a:lstStyle/>
          <a:p>
            <a:endParaRPr lang="en-US" sz="197"/>
          </a:p>
        </p:txBody>
      </p:sp>
      <p:sp>
        <p:nvSpPr>
          <p:cNvPr id="3" name="AutoShape 4" descr="OCP community logo vert v2-2b.ai">
            <a:extLst>
              <a:ext uri="{FF2B5EF4-FFF2-40B4-BE49-F238E27FC236}">
                <a16:creationId xmlns:a16="http://schemas.microsoft.com/office/drawing/2014/main" id="{4FDAED11-1CD3-3648-8BE9-FEF32545958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572000" y="2571750"/>
            <a:ext cx="3755571" cy="3755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34290" tIns="17145" rIns="34290" bIns="17145" numCol="1" anchor="t" anchorCtr="0" compatLnSpc="1">
            <a:prstTxWarp prst="textNoShape">
              <a:avLst/>
            </a:prstTxWarp>
          </a:bodyPr>
          <a:lstStyle/>
          <a:p>
            <a:endParaRPr lang="en-US" sz="197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F047873-F7CF-D043-997B-8296191180B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38010" y="1287527"/>
            <a:ext cx="1597751" cy="2454146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Google Shape;96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50700" y="1752047"/>
            <a:ext cx="3145032" cy="1572516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18"/>
          <p:cNvSpPr txBox="1"/>
          <p:nvPr/>
        </p:nvSpPr>
        <p:spPr>
          <a:xfrm>
            <a:off x="490702" y="524105"/>
            <a:ext cx="8414684" cy="288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84" tIns="17138" rIns="34284" bIns="17138" anchor="t" anchorCtr="0">
            <a:noAutofit/>
          </a:bodyPr>
          <a:lstStyle/>
          <a:p>
            <a:pPr>
              <a:buClr>
                <a:srgbClr val="5F6061"/>
              </a:buClr>
              <a:buSzPts val="4400"/>
            </a:pPr>
            <a:r>
              <a:rPr lang="en-US" sz="1650" dirty="0">
                <a:solidFill>
                  <a:srgbClr val="5F606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Please use this logo if you or your supplier is an OCP Solution Provider.</a:t>
            </a:r>
            <a:endParaRPr sz="1650" dirty="0">
              <a:solidFill>
                <a:srgbClr val="5F606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98" name="Google Shape;98;p1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810912" y="1743286"/>
            <a:ext cx="3145027" cy="15900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04;p19">
            <a:extLst>
              <a:ext uri="{FF2B5EF4-FFF2-40B4-BE49-F238E27FC236}">
                <a16:creationId xmlns:a16="http://schemas.microsoft.com/office/drawing/2014/main" id="{FD1272B7-9F38-C848-BA72-5A628C8B3053}"/>
              </a:ext>
            </a:extLst>
          </p:cNvPr>
          <p:cNvSpPr txBox="1"/>
          <p:nvPr/>
        </p:nvSpPr>
        <p:spPr>
          <a:xfrm>
            <a:off x="1209000" y="1074420"/>
            <a:ext cx="9169439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F6061"/>
              </a:buClr>
              <a:buSzPts val="4400"/>
              <a:buFont typeface="Source Sans Pro"/>
              <a:buNone/>
            </a:pPr>
            <a:endParaRPr sz="1650" b="0" i="0" u="none" strike="noStrike" cap="none" dirty="0">
              <a:solidFill>
                <a:srgbClr val="5F606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6" name="Google Shape;109;p20">
            <a:extLst>
              <a:ext uri="{FF2B5EF4-FFF2-40B4-BE49-F238E27FC236}">
                <a16:creationId xmlns:a16="http://schemas.microsoft.com/office/drawing/2014/main" id="{3C7E0347-68D6-1043-99B6-D707D995AC34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47055" y="1672585"/>
            <a:ext cx="1720155" cy="1597287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110;p20">
            <a:extLst>
              <a:ext uri="{FF2B5EF4-FFF2-40B4-BE49-F238E27FC236}">
                <a16:creationId xmlns:a16="http://schemas.microsoft.com/office/drawing/2014/main" id="{CED8F43E-CD96-ED47-9D9D-E76D30DF54BC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653377" y="1672585"/>
            <a:ext cx="1720155" cy="1597287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A close up of a sign&#10;&#10;Description automatically generated">
            <a:extLst>
              <a:ext uri="{FF2B5EF4-FFF2-40B4-BE49-F238E27FC236}">
                <a16:creationId xmlns:a16="http://schemas.microsoft.com/office/drawing/2014/main" id="{9B277E95-CC1C-D947-BC05-F850FBB28BF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25072" y="1641138"/>
            <a:ext cx="1026842" cy="1808913"/>
          </a:xfrm>
          <a:prstGeom prst="rect">
            <a:avLst/>
          </a:prstGeom>
        </p:spPr>
      </p:pic>
      <p:sp>
        <p:nvSpPr>
          <p:cNvPr id="20" name="Google Shape;97;p18">
            <a:extLst>
              <a:ext uri="{FF2B5EF4-FFF2-40B4-BE49-F238E27FC236}">
                <a16:creationId xmlns:a16="http://schemas.microsoft.com/office/drawing/2014/main" id="{42E410FA-F5A0-BD49-BCD9-EEDC4ABE8B4D}"/>
              </a:ext>
            </a:extLst>
          </p:cNvPr>
          <p:cNvSpPr txBox="1"/>
          <p:nvPr/>
        </p:nvSpPr>
        <p:spPr>
          <a:xfrm>
            <a:off x="490702" y="524104"/>
            <a:ext cx="3138323" cy="5503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84" tIns="17138" rIns="34284" bIns="17138" anchor="t" anchorCtr="0">
            <a:noAutofit/>
          </a:bodyPr>
          <a:lstStyle/>
          <a:p>
            <a:pPr lvl="0">
              <a:buClr>
                <a:srgbClr val="5F6061"/>
              </a:buClr>
              <a:buSzPts val="4400"/>
            </a:pPr>
            <a:r>
              <a:rPr lang="en-US" sz="1650" dirty="0">
                <a:solidFill>
                  <a:srgbClr val="5F606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Please use this logo if your Facility is an OCP Ready™  facility.  </a:t>
            </a:r>
          </a:p>
        </p:txBody>
      </p:sp>
      <p:sp>
        <p:nvSpPr>
          <p:cNvPr id="21" name="Google Shape;97;p18">
            <a:extLst>
              <a:ext uri="{FF2B5EF4-FFF2-40B4-BE49-F238E27FC236}">
                <a16:creationId xmlns:a16="http://schemas.microsoft.com/office/drawing/2014/main" id="{5FBBF5BE-1D33-4449-A84C-8FF2E09EF5F9}"/>
              </a:ext>
            </a:extLst>
          </p:cNvPr>
          <p:cNvSpPr txBox="1"/>
          <p:nvPr/>
        </p:nvSpPr>
        <p:spPr>
          <a:xfrm>
            <a:off x="4572000" y="524104"/>
            <a:ext cx="4081298" cy="5503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84" tIns="17138" rIns="34284" bIns="17138" anchor="t" anchorCtr="0">
            <a:noAutofit/>
          </a:bodyPr>
          <a:lstStyle/>
          <a:p>
            <a:pPr lvl="0">
              <a:buClr>
                <a:srgbClr val="5F6061"/>
              </a:buClr>
              <a:buSzPts val="3600"/>
            </a:pPr>
            <a:r>
              <a:rPr lang="en-US" sz="1650" dirty="0">
                <a:solidFill>
                  <a:srgbClr val="5F606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Please use if your Product has been recognized as an OCP certified product.</a:t>
            </a:r>
          </a:p>
        </p:txBody>
      </p:sp>
    </p:spTree>
    <p:extLst>
      <p:ext uri="{BB962C8B-B14F-4D97-AF65-F5344CB8AC3E}">
        <p14:creationId xmlns:p14="http://schemas.microsoft.com/office/powerpoint/2010/main" val="519386304"/>
      </p:ext>
    </p:extLst>
  </p:cSld>
  <p:clrMapOvr>
    <a:masterClrMapping/>
  </p:clrMapOvr>
</p:sld>
</file>

<file path=ppt/theme/theme1.xml><?xml version="1.0" encoding="utf-8"?>
<a:theme xmlns:a="http://schemas.openxmlformats.org/drawingml/2006/main" name="OCP Template">
  <a:themeElements>
    <a:clrScheme name="OCP Template">
      <a:dk1>
        <a:srgbClr val="5F6061"/>
      </a:dk1>
      <a:lt1>
        <a:srgbClr val="613202"/>
      </a:lt1>
      <a:dk2>
        <a:srgbClr val="A7A7A7"/>
      </a:dk2>
      <a:lt2>
        <a:srgbClr val="535353"/>
      </a:lt2>
      <a:accent1>
        <a:srgbClr val="343895"/>
      </a:accent1>
      <a:accent2>
        <a:srgbClr val="2C2C71"/>
      </a:accent2>
      <a:accent3>
        <a:srgbClr val="1C1A4B"/>
      </a:accent3>
      <a:accent4>
        <a:srgbClr val="F6B71C"/>
      </a:accent4>
      <a:accent5>
        <a:srgbClr val="B98C2E"/>
      </a:accent5>
      <a:accent6>
        <a:srgbClr val="7B5E26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CP Template">
  <a:themeElements>
    <a:clrScheme name="OCP Templa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343895"/>
      </a:accent1>
      <a:accent2>
        <a:srgbClr val="2C2C71"/>
      </a:accent2>
      <a:accent3>
        <a:srgbClr val="1C1A4B"/>
      </a:accent3>
      <a:accent4>
        <a:srgbClr val="F6B71C"/>
      </a:accent4>
      <a:accent5>
        <a:srgbClr val="B98C2E"/>
      </a:accent5>
      <a:accent6>
        <a:srgbClr val="7B5E26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256</TotalTime>
  <Words>521</Words>
  <Application>Microsoft Macintosh PowerPoint</Application>
  <PresentationFormat>On-screen Show (16:9)</PresentationFormat>
  <Paragraphs>89</Paragraphs>
  <Slides>13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Calibri</vt:lpstr>
      <vt:lpstr>Arial</vt:lpstr>
      <vt:lpstr>Source Sans Pro</vt:lpstr>
      <vt:lpstr>OCP Template</vt:lpstr>
      <vt:lpstr>Custom Design</vt:lpstr>
      <vt:lpstr>PowerPoint Presentation</vt:lpstr>
      <vt:lpstr>[Name of Presentation]  [Presenter1, Job Title, Company Name] [Presenter2, Job Title, Company Name]</vt:lpstr>
      <vt:lpstr>[Presentation starts here]</vt:lpstr>
      <vt:lpstr>Product/Facility Info</vt:lpstr>
      <vt:lpstr>Call to Action [MANDATORY]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Kali Burdette</dc:creator>
  <cp:lastModifiedBy>Microsoft Office User</cp:lastModifiedBy>
  <cp:revision>38</cp:revision>
  <dcterms:modified xsi:type="dcterms:W3CDTF">2020-01-08T18:15:02Z</dcterms:modified>
</cp:coreProperties>
</file>