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26974800" cy="3246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DE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1"/>
    <p:restoredTop sz="96315"/>
  </p:normalViewPr>
  <p:slideViewPr>
    <p:cSldViewPr snapToGrid="0" snapToObjects="1">
      <p:cViewPr>
        <p:scale>
          <a:sx n="28" d="100"/>
          <a:sy n="28" d="100"/>
        </p:scale>
        <p:origin x="2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6B2EA-42A1-D843-84A1-6706AFCD540F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143000"/>
            <a:ext cx="2565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501A4-AA7C-B34B-9CE3-5C972E290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0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501A4-AA7C-B34B-9CE3-5C972E290F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6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3110" y="5312518"/>
            <a:ext cx="22928580" cy="11301307"/>
          </a:xfrm>
        </p:spPr>
        <p:txBody>
          <a:bodyPr anchor="b"/>
          <a:lstStyle>
            <a:lvl1pPr algn="ctr">
              <a:defRPr sz="17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1850" y="17049647"/>
            <a:ext cx="20231100" cy="7837273"/>
          </a:xfrm>
        </p:spPr>
        <p:txBody>
          <a:bodyPr/>
          <a:lstStyle>
            <a:lvl1pPr marL="0" indent="0" algn="ctr">
              <a:buNone/>
              <a:defRPr sz="7080"/>
            </a:lvl1pPr>
            <a:lvl2pPr marL="1348740" indent="0" algn="ctr">
              <a:buNone/>
              <a:defRPr sz="5900"/>
            </a:lvl2pPr>
            <a:lvl3pPr marL="2697480" indent="0" algn="ctr">
              <a:buNone/>
              <a:defRPr sz="5310"/>
            </a:lvl3pPr>
            <a:lvl4pPr marL="4046220" indent="0" algn="ctr">
              <a:buNone/>
              <a:defRPr sz="4720"/>
            </a:lvl4pPr>
            <a:lvl5pPr marL="5394960" indent="0" algn="ctr">
              <a:buNone/>
              <a:defRPr sz="4720"/>
            </a:lvl5pPr>
            <a:lvl6pPr marL="6743700" indent="0" algn="ctr">
              <a:buNone/>
              <a:defRPr sz="4720"/>
            </a:lvl6pPr>
            <a:lvl7pPr marL="8092440" indent="0" algn="ctr">
              <a:buNone/>
              <a:defRPr sz="4720"/>
            </a:lvl7pPr>
            <a:lvl8pPr marL="9441180" indent="0" algn="ctr">
              <a:buNone/>
              <a:defRPr sz="4720"/>
            </a:lvl8pPr>
            <a:lvl9pPr marL="10789920" indent="0" algn="ctr">
              <a:buNone/>
              <a:defRPr sz="4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EAD4-5493-6745-9455-E1A439B88A2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C58D-CD11-8E4C-B20A-247526C6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9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EAD4-5493-6745-9455-E1A439B88A2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C58D-CD11-8E4C-B20A-247526C6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303843" y="1728258"/>
            <a:ext cx="5816441" cy="275093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4519" y="1728258"/>
            <a:ext cx="17112139" cy="275093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EAD4-5493-6745-9455-E1A439B88A2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C58D-CD11-8E4C-B20A-247526C6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0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EAD4-5493-6745-9455-E1A439B88A2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C58D-CD11-8E4C-B20A-247526C6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0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470" y="8092767"/>
            <a:ext cx="23265765" cy="13502955"/>
          </a:xfrm>
        </p:spPr>
        <p:txBody>
          <a:bodyPr anchor="b"/>
          <a:lstStyle>
            <a:lvl1pPr>
              <a:defRPr sz="17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0470" y="21723465"/>
            <a:ext cx="23265765" cy="7100885"/>
          </a:xfrm>
        </p:spPr>
        <p:txBody>
          <a:bodyPr/>
          <a:lstStyle>
            <a:lvl1pPr marL="0" indent="0">
              <a:buNone/>
              <a:defRPr sz="7080">
                <a:solidFill>
                  <a:schemeClr val="tx1"/>
                </a:solidFill>
              </a:defRPr>
            </a:lvl1pPr>
            <a:lvl2pPr marL="1348740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2pPr>
            <a:lvl3pPr marL="2697480" indent="0">
              <a:buNone/>
              <a:defRPr sz="5310">
                <a:solidFill>
                  <a:schemeClr val="tx1">
                    <a:tint val="75000"/>
                  </a:schemeClr>
                </a:solidFill>
              </a:defRPr>
            </a:lvl3pPr>
            <a:lvl4pPr marL="4046220" indent="0">
              <a:buNone/>
              <a:defRPr sz="4720">
                <a:solidFill>
                  <a:schemeClr val="tx1">
                    <a:tint val="75000"/>
                  </a:schemeClr>
                </a:solidFill>
              </a:defRPr>
            </a:lvl4pPr>
            <a:lvl5pPr marL="5394960" indent="0">
              <a:buNone/>
              <a:defRPr sz="4720">
                <a:solidFill>
                  <a:schemeClr val="tx1">
                    <a:tint val="75000"/>
                  </a:schemeClr>
                </a:solidFill>
              </a:defRPr>
            </a:lvl5pPr>
            <a:lvl6pPr marL="6743700" indent="0">
              <a:buNone/>
              <a:defRPr sz="4720">
                <a:solidFill>
                  <a:schemeClr val="tx1">
                    <a:tint val="75000"/>
                  </a:schemeClr>
                </a:solidFill>
              </a:defRPr>
            </a:lvl6pPr>
            <a:lvl7pPr marL="8092440" indent="0">
              <a:buNone/>
              <a:defRPr sz="4720">
                <a:solidFill>
                  <a:schemeClr val="tx1">
                    <a:tint val="75000"/>
                  </a:schemeClr>
                </a:solidFill>
              </a:defRPr>
            </a:lvl7pPr>
            <a:lvl8pPr marL="9441180" indent="0">
              <a:buNone/>
              <a:defRPr sz="4720">
                <a:solidFill>
                  <a:schemeClr val="tx1">
                    <a:tint val="75000"/>
                  </a:schemeClr>
                </a:solidFill>
              </a:defRPr>
            </a:lvl8pPr>
            <a:lvl9pPr marL="10789920" indent="0">
              <a:buNone/>
              <a:defRPr sz="4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EAD4-5493-6745-9455-E1A439B88A2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C58D-CD11-8E4C-B20A-247526C6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1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4518" y="8641292"/>
            <a:ext cx="11464290" cy="205963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55993" y="8641292"/>
            <a:ext cx="11464290" cy="205963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EAD4-5493-6745-9455-E1A439B88A2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C58D-CD11-8E4C-B20A-247526C6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2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031" y="1728265"/>
            <a:ext cx="23265765" cy="6274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8034" y="7957505"/>
            <a:ext cx="11411603" cy="3899850"/>
          </a:xfrm>
        </p:spPr>
        <p:txBody>
          <a:bodyPr anchor="b"/>
          <a:lstStyle>
            <a:lvl1pPr marL="0" indent="0">
              <a:buNone/>
              <a:defRPr sz="7080" b="1"/>
            </a:lvl1pPr>
            <a:lvl2pPr marL="1348740" indent="0">
              <a:buNone/>
              <a:defRPr sz="5900" b="1"/>
            </a:lvl2pPr>
            <a:lvl3pPr marL="2697480" indent="0">
              <a:buNone/>
              <a:defRPr sz="5310" b="1"/>
            </a:lvl3pPr>
            <a:lvl4pPr marL="4046220" indent="0">
              <a:buNone/>
              <a:defRPr sz="4720" b="1"/>
            </a:lvl4pPr>
            <a:lvl5pPr marL="5394960" indent="0">
              <a:buNone/>
              <a:defRPr sz="4720" b="1"/>
            </a:lvl5pPr>
            <a:lvl6pPr marL="6743700" indent="0">
              <a:buNone/>
              <a:defRPr sz="4720" b="1"/>
            </a:lvl6pPr>
            <a:lvl7pPr marL="8092440" indent="0">
              <a:buNone/>
              <a:defRPr sz="4720" b="1"/>
            </a:lvl7pPr>
            <a:lvl8pPr marL="9441180" indent="0">
              <a:buNone/>
              <a:defRPr sz="4720" b="1"/>
            </a:lvl8pPr>
            <a:lvl9pPr marL="10789920" indent="0">
              <a:buNone/>
              <a:defRPr sz="4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8034" y="11857355"/>
            <a:ext cx="11411603" cy="17440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655994" y="7957505"/>
            <a:ext cx="11467803" cy="3899850"/>
          </a:xfrm>
        </p:spPr>
        <p:txBody>
          <a:bodyPr anchor="b"/>
          <a:lstStyle>
            <a:lvl1pPr marL="0" indent="0">
              <a:buNone/>
              <a:defRPr sz="7080" b="1"/>
            </a:lvl1pPr>
            <a:lvl2pPr marL="1348740" indent="0">
              <a:buNone/>
              <a:defRPr sz="5900" b="1"/>
            </a:lvl2pPr>
            <a:lvl3pPr marL="2697480" indent="0">
              <a:buNone/>
              <a:defRPr sz="5310" b="1"/>
            </a:lvl3pPr>
            <a:lvl4pPr marL="4046220" indent="0">
              <a:buNone/>
              <a:defRPr sz="4720" b="1"/>
            </a:lvl4pPr>
            <a:lvl5pPr marL="5394960" indent="0">
              <a:buNone/>
              <a:defRPr sz="4720" b="1"/>
            </a:lvl5pPr>
            <a:lvl6pPr marL="6743700" indent="0">
              <a:buNone/>
              <a:defRPr sz="4720" b="1"/>
            </a:lvl6pPr>
            <a:lvl7pPr marL="8092440" indent="0">
              <a:buNone/>
              <a:defRPr sz="4720" b="1"/>
            </a:lvl7pPr>
            <a:lvl8pPr marL="9441180" indent="0">
              <a:buNone/>
              <a:defRPr sz="4720" b="1"/>
            </a:lvl8pPr>
            <a:lvl9pPr marL="10789920" indent="0">
              <a:buNone/>
              <a:defRPr sz="4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655994" y="11857355"/>
            <a:ext cx="11467803" cy="17440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EAD4-5493-6745-9455-E1A439B88A2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C58D-CD11-8E4C-B20A-247526C6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EAD4-5493-6745-9455-E1A439B88A2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C58D-CD11-8E4C-B20A-247526C6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EAD4-5493-6745-9455-E1A439B88A2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C58D-CD11-8E4C-B20A-247526C6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3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031" y="2164080"/>
            <a:ext cx="8700075" cy="7574280"/>
          </a:xfrm>
        </p:spPr>
        <p:txBody>
          <a:bodyPr anchor="b"/>
          <a:lstStyle>
            <a:lvl1pPr>
              <a:defRPr sz="9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7803" y="4673819"/>
            <a:ext cx="13655993" cy="23068492"/>
          </a:xfrm>
        </p:spPr>
        <p:txBody>
          <a:bodyPr/>
          <a:lstStyle>
            <a:lvl1pPr>
              <a:defRPr sz="9440"/>
            </a:lvl1pPr>
            <a:lvl2pPr>
              <a:defRPr sz="8260"/>
            </a:lvl2pPr>
            <a:lvl3pPr>
              <a:defRPr sz="708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8031" y="9738360"/>
            <a:ext cx="8700075" cy="18041517"/>
          </a:xfrm>
        </p:spPr>
        <p:txBody>
          <a:bodyPr/>
          <a:lstStyle>
            <a:lvl1pPr marL="0" indent="0">
              <a:buNone/>
              <a:defRPr sz="4720"/>
            </a:lvl1pPr>
            <a:lvl2pPr marL="1348740" indent="0">
              <a:buNone/>
              <a:defRPr sz="4130"/>
            </a:lvl2pPr>
            <a:lvl3pPr marL="2697480" indent="0">
              <a:buNone/>
              <a:defRPr sz="3540"/>
            </a:lvl3pPr>
            <a:lvl4pPr marL="4046220" indent="0">
              <a:buNone/>
              <a:defRPr sz="2950"/>
            </a:lvl4pPr>
            <a:lvl5pPr marL="5394960" indent="0">
              <a:buNone/>
              <a:defRPr sz="2950"/>
            </a:lvl5pPr>
            <a:lvl6pPr marL="6743700" indent="0">
              <a:buNone/>
              <a:defRPr sz="2950"/>
            </a:lvl6pPr>
            <a:lvl7pPr marL="8092440" indent="0">
              <a:buNone/>
              <a:defRPr sz="2950"/>
            </a:lvl7pPr>
            <a:lvl8pPr marL="9441180" indent="0">
              <a:buNone/>
              <a:defRPr sz="2950"/>
            </a:lvl8pPr>
            <a:lvl9pPr marL="10789920" indent="0">
              <a:buNone/>
              <a:defRPr sz="29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EAD4-5493-6745-9455-E1A439B88A2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C58D-CD11-8E4C-B20A-247526C6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031" y="2164080"/>
            <a:ext cx="8700075" cy="7574280"/>
          </a:xfrm>
        </p:spPr>
        <p:txBody>
          <a:bodyPr anchor="b"/>
          <a:lstStyle>
            <a:lvl1pPr>
              <a:defRPr sz="9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67803" y="4673819"/>
            <a:ext cx="13655993" cy="23068492"/>
          </a:xfrm>
        </p:spPr>
        <p:txBody>
          <a:bodyPr anchor="t"/>
          <a:lstStyle>
            <a:lvl1pPr marL="0" indent="0">
              <a:buNone/>
              <a:defRPr sz="9440"/>
            </a:lvl1pPr>
            <a:lvl2pPr marL="1348740" indent="0">
              <a:buNone/>
              <a:defRPr sz="8260"/>
            </a:lvl2pPr>
            <a:lvl3pPr marL="2697480" indent="0">
              <a:buNone/>
              <a:defRPr sz="7080"/>
            </a:lvl3pPr>
            <a:lvl4pPr marL="4046220" indent="0">
              <a:buNone/>
              <a:defRPr sz="5900"/>
            </a:lvl4pPr>
            <a:lvl5pPr marL="5394960" indent="0">
              <a:buNone/>
              <a:defRPr sz="5900"/>
            </a:lvl5pPr>
            <a:lvl6pPr marL="6743700" indent="0">
              <a:buNone/>
              <a:defRPr sz="5900"/>
            </a:lvl6pPr>
            <a:lvl7pPr marL="8092440" indent="0">
              <a:buNone/>
              <a:defRPr sz="5900"/>
            </a:lvl7pPr>
            <a:lvl8pPr marL="9441180" indent="0">
              <a:buNone/>
              <a:defRPr sz="5900"/>
            </a:lvl8pPr>
            <a:lvl9pPr marL="10789920" indent="0">
              <a:buNone/>
              <a:defRPr sz="5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8031" y="9738360"/>
            <a:ext cx="8700075" cy="18041517"/>
          </a:xfrm>
        </p:spPr>
        <p:txBody>
          <a:bodyPr/>
          <a:lstStyle>
            <a:lvl1pPr marL="0" indent="0">
              <a:buNone/>
              <a:defRPr sz="4720"/>
            </a:lvl1pPr>
            <a:lvl2pPr marL="1348740" indent="0">
              <a:buNone/>
              <a:defRPr sz="4130"/>
            </a:lvl2pPr>
            <a:lvl3pPr marL="2697480" indent="0">
              <a:buNone/>
              <a:defRPr sz="3540"/>
            </a:lvl3pPr>
            <a:lvl4pPr marL="4046220" indent="0">
              <a:buNone/>
              <a:defRPr sz="2950"/>
            </a:lvl4pPr>
            <a:lvl5pPr marL="5394960" indent="0">
              <a:buNone/>
              <a:defRPr sz="2950"/>
            </a:lvl5pPr>
            <a:lvl6pPr marL="6743700" indent="0">
              <a:buNone/>
              <a:defRPr sz="2950"/>
            </a:lvl6pPr>
            <a:lvl7pPr marL="8092440" indent="0">
              <a:buNone/>
              <a:defRPr sz="2950"/>
            </a:lvl7pPr>
            <a:lvl8pPr marL="9441180" indent="0">
              <a:buNone/>
              <a:defRPr sz="2950"/>
            </a:lvl8pPr>
            <a:lvl9pPr marL="10789920" indent="0">
              <a:buNone/>
              <a:defRPr sz="29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EAD4-5493-6745-9455-E1A439B88A2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C58D-CD11-8E4C-B20A-247526C6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9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54518" y="1728265"/>
            <a:ext cx="23265765" cy="6274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518" y="8641292"/>
            <a:ext cx="23265765" cy="20596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54518" y="30086731"/>
            <a:ext cx="6069330" cy="1728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5EAD4-5493-6745-9455-E1A439B88A2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35403" y="30086731"/>
            <a:ext cx="9103995" cy="1728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50953" y="30086731"/>
            <a:ext cx="6069330" cy="1728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C58D-CD11-8E4C-B20A-247526C6A7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62D29D-4E4A-55FA-3809-06574BC664F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8" y="30632400"/>
            <a:ext cx="26974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3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697480" rtl="0" eaLnBrk="1" latinLnBrk="0" hangingPunct="1">
        <a:lnSpc>
          <a:spcPct val="90000"/>
        </a:lnSpc>
        <a:spcBef>
          <a:spcPct val="0"/>
        </a:spcBef>
        <a:buNone/>
        <a:defRPr sz="129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4370" indent="-674370" algn="l" defTabSz="2697480" rtl="0" eaLnBrk="1" latinLnBrk="0" hangingPunct="1">
        <a:lnSpc>
          <a:spcPct val="90000"/>
        </a:lnSpc>
        <a:spcBef>
          <a:spcPts val="2950"/>
        </a:spcBef>
        <a:buFont typeface="Arial" panose="020B0604020202020204" pitchFamily="34" charset="0"/>
        <a:buChar char="•"/>
        <a:defRPr sz="8260" kern="1200">
          <a:solidFill>
            <a:schemeClr val="tx1"/>
          </a:solidFill>
          <a:latin typeface="+mn-lt"/>
          <a:ea typeface="+mn-ea"/>
          <a:cs typeface="+mn-cs"/>
        </a:defRPr>
      </a:lvl1pPr>
      <a:lvl2pPr marL="2023110" indent="-674370" algn="l" defTabSz="2697480" rtl="0" eaLnBrk="1" latinLnBrk="0" hangingPunct="1">
        <a:lnSpc>
          <a:spcPct val="90000"/>
        </a:lnSpc>
        <a:spcBef>
          <a:spcPts val="1475"/>
        </a:spcBef>
        <a:buFont typeface="Arial" panose="020B0604020202020204" pitchFamily="34" charset="0"/>
        <a:buChar char="•"/>
        <a:defRPr sz="7080" kern="1200">
          <a:solidFill>
            <a:schemeClr val="tx1"/>
          </a:solidFill>
          <a:latin typeface="+mn-lt"/>
          <a:ea typeface="+mn-ea"/>
          <a:cs typeface="+mn-cs"/>
        </a:defRPr>
      </a:lvl2pPr>
      <a:lvl3pPr marL="3371850" indent="-674370" algn="l" defTabSz="2697480" rtl="0" eaLnBrk="1" latinLnBrk="0" hangingPunct="1">
        <a:lnSpc>
          <a:spcPct val="90000"/>
        </a:lnSpc>
        <a:spcBef>
          <a:spcPts val="1475"/>
        </a:spcBef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4720590" indent="-674370" algn="l" defTabSz="2697480" rtl="0" eaLnBrk="1" latinLnBrk="0" hangingPunct="1">
        <a:lnSpc>
          <a:spcPct val="90000"/>
        </a:lnSpc>
        <a:spcBef>
          <a:spcPts val="1475"/>
        </a:spcBef>
        <a:buFont typeface="Arial" panose="020B0604020202020204" pitchFamily="34" charset="0"/>
        <a:buChar char="•"/>
        <a:defRPr sz="5310" kern="1200">
          <a:solidFill>
            <a:schemeClr val="tx1"/>
          </a:solidFill>
          <a:latin typeface="+mn-lt"/>
          <a:ea typeface="+mn-ea"/>
          <a:cs typeface="+mn-cs"/>
        </a:defRPr>
      </a:lvl4pPr>
      <a:lvl5pPr marL="6069330" indent="-674370" algn="l" defTabSz="2697480" rtl="0" eaLnBrk="1" latinLnBrk="0" hangingPunct="1">
        <a:lnSpc>
          <a:spcPct val="90000"/>
        </a:lnSpc>
        <a:spcBef>
          <a:spcPts val="1475"/>
        </a:spcBef>
        <a:buFont typeface="Arial" panose="020B0604020202020204" pitchFamily="34" charset="0"/>
        <a:buChar char="•"/>
        <a:defRPr sz="5310" kern="1200">
          <a:solidFill>
            <a:schemeClr val="tx1"/>
          </a:solidFill>
          <a:latin typeface="+mn-lt"/>
          <a:ea typeface="+mn-ea"/>
          <a:cs typeface="+mn-cs"/>
        </a:defRPr>
      </a:lvl5pPr>
      <a:lvl6pPr marL="7418070" indent="-674370" algn="l" defTabSz="2697480" rtl="0" eaLnBrk="1" latinLnBrk="0" hangingPunct="1">
        <a:lnSpc>
          <a:spcPct val="90000"/>
        </a:lnSpc>
        <a:spcBef>
          <a:spcPts val="1475"/>
        </a:spcBef>
        <a:buFont typeface="Arial" panose="020B0604020202020204" pitchFamily="34" charset="0"/>
        <a:buChar char="•"/>
        <a:defRPr sz="5310" kern="1200">
          <a:solidFill>
            <a:schemeClr val="tx1"/>
          </a:solidFill>
          <a:latin typeface="+mn-lt"/>
          <a:ea typeface="+mn-ea"/>
          <a:cs typeface="+mn-cs"/>
        </a:defRPr>
      </a:lvl6pPr>
      <a:lvl7pPr marL="8766810" indent="-674370" algn="l" defTabSz="2697480" rtl="0" eaLnBrk="1" latinLnBrk="0" hangingPunct="1">
        <a:lnSpc>
          <a:spcPct val="90000"/>
        </a:lnSpc>
        <a:spcBef>
          <a:spcPts val="1475"/>
        </a:spcBef>
        <a:buFont typeface="Arial" panose="020B0604020202020204" pitchFamily="34" charset="0"/>
        <a:buChar char="•"/>
        <a:defRPr sz="5310" kern="1200">
          <a:solidFill>
            <a:schemeClr val="tx1"/>
          </a:solidFill>
          <a:latin typeface="+mn-lt"/>
          <a:ea typeface="+mn-ea"/>
          <a:cs typeface="+mn-cs"/>
        </a:defRPr>
      </a:lvl7pPr>
      <a:lvl8pPr marL="10115550" indent="-674370" algn="l" defTabSz="2697480" rtl="0" eaLnBrk="1" latinLnBrk="0" hangingPunct="1">
        <a:lnSpc>
          <a:spcPct val="90000"/>
        </a:lnSpc>
        <a:spcBef>
          <a:spcPts val="1475"/>
        </a:spcBef>
        <a:buFont typeface="Arial" panose="020B0604020202020204" pitchFamily="34" charset="0"/>
        <a:buChar char="•"/>
        <a:defRPr sz="5310" kern="1200">
          <a:solidFill>
            <a:schemeClr val="tx1"/>
          </a:solidFill>
          <a:latin typeface="+mn-lt"/>
          <a:ea typeface="+mn-ea"/>
          <a:cs typeface="+mn-cs"/>
        </a:defRPr>
      </a:lvl8pPr>
      <a:lvl9pPr marL="11464290" indent="-674370" algn="l" defTabSz="2697480" rtl="0" eaLnBrk="1" latinLnBrk="0" hangingPunct="1">
        <a:lnSpc>
          <a:spcPct val="90000"/>
        </a:lnSpc>
        <a:spcBef>
          <a:spcPts val="1475"/>
        </a:spcBef>
        <a:buFont typeface="Arial" panose="020B0604020202020204" pitchFamily="34" charset="0"/>
        <a:buChar char="•"/>
        <a:defRPr sz="53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7480" rtl="0" eaLnBrk="1" latinLnBrk="0" hangingPunct="1">
        <a:defRPr sz="5310" kern="1200">
          <a:solidFill>
            <a:schemeClr val="tx1"/>
          </a:solidFill>
          <a:latin typeface="+mn-lt"/>
          <a:ea typeface="+mn-ea"/>
          <a:cs typeface="+mn-cs"/>
        </a:defRPr>
      </a:lvl1pPr>
      <a:lvl2pPr marL="1348740" algn="l" defTabSz="2697480" rtl="0" eaLnBrk="1" latinLnBrk="0" hangingPunct="1">
        <a:defRPr sz="5310" kern="1200">
          <a:solidFill>
            <a:schemeClr val="tx1"/>
          </a:solidFill>
          <a:latin typeface="+mn-lt"/>
          <a:ea typeface="+mn-ea"/>
          <a:cs typeface="+mn-cs"/>
        </a:defRPr>
      </a:lvl2pPr>
      <a:lvl3pPr marL="2697480" algn="l" defTabSz="2697480" rtl="0" eaLnBrk="1" latinLnBrk="0" hangingPunct="1">
        <a:defRPr sz="5310" kern="1200">
          <a:solidFill>
            <a:schemeClr val="tx1"/>
          </a:solidFill>
          <a:latin typeface="+mn-lt"/>
          <a:ea typeface="+mn-ea"/>
          <a:cs typeface="+mn-cs"/>
        </a:defRPr>
      </a:lvl3pPr>
      <a:lvl4pPr marL="4046220" algn="l" defTabSz="2697480" rtl="0" eaLnBrk="1" latinLnBrk="0" hangingPunct="1">
        <a:defRPr sz="5310" kern="1200">
          <a:solidFill>
            <a:schemeClr val="tx1"/>
          </a:solidFill>
          <a:latin typeface="+mn-lt"/>
          <a:ea typeface="+mn-ea"/>
          <a:cs typeface="+mn-cs"/>
        </a:defRPr>
      </a:lvl4pPr>
      <a:lvl5pPr marL="5394960" algn="l" defTabSz="2697480" rtl="0" eaLnBrk="1" latinLnBrk="0" hangingPunct="1">
        <a:defRPr sz="5310" kern="1200">
          <a:solidFill>
            <a:schemeClr val="tx1"/>
          </a:solidFill>
          <a:latin typeface="+mn-lt"/>
          <a:ea typeface="+mn-ea"/>
          <a:cs typeface="+mn-cs"/>
        </a:defRPr>
      </a:lvl5pPr>
      <a:lvl6pPr marL="6743700" algn="l" defTabSz="2697480" rtl="0" eaLnBrk="1" latinLnBrk="0" hangingPunct="1">
        <a:defRPr sz="5310" kern="1200">
          <a:solidFill>
            <a:schemeClr val="tx1"/>
          </a:solidFill>
          <a:latin typeface="+mn-lt"/>
          <a:ea typeface="+mn-ea"/>
          <a:cs typeface="+mn-cs"/>
        </a:defRPr>
      </a:lvl6pPr>
      <a:lvl7pPr marL="8092440" algn="l" defTabSz="2697480" rtl="0" eaLnBrk="1" latinLnBrk="0" hangingPunct="1">
        <a:defRPr sz="5310" kern="1200">
          <a:solidFill>
            <a:schemeClr val="tx1"/>
          </a:solidFill>
          <a:latin typeface="+mn-lt"/>
          <a:ea typeface="+mn-ea"/>
          <a:cs typeface="+mn-cs"/>
        </a:defRPr>
      </a:lvl7pPr>
      <a:lvl8pPr marL="9441180" algn="l" defTabSz="2697480" rtl="0" eaLnBrk="1" latinLnBrk="0" hangingPunct="1">
        <a:defRPr sz="5310" kern="1200">
          <a:solidFill>
            <a:schemeClr val="tx1"/>
          </a:solidFill>
          <a:latin typeface="+mn-lt"/>
          <a:ea typeface="+mn-ea"/>
          <a:cs typeface="+mn-cs"/>
        </a:defRPr>
      </a:lvl8pPr>
      <a:lvl9pPr marL="10789920" algn="l" defTabSz="2697480" rtl="0" eaLnBrk="1" latinLnBrk="0" hangingPunct="1">
        <a:defRPr sz="53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3D3526-830E-0B45-BE4F-1D7EB8C4BAB8}"/>
              </a:ext>
            </a:extLst>
          </p:cNvPr>
          <p:cNvSpPr txBox="1"/>
          <p:nvPr/>
        </p:nvSpPr>
        <p:spPr>
          <a:xfrm>
            <a:off x="1721224" y="1721224"/>
            <a:ext cx="23720611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OCP Future Technologies Symposium Poster</a:t>
            </a:r>
          </a:p>
          <a:p>
            <a:endParaRPr lang="en-US" sz="4000" dirty="0"/>
          </a:p>
          <a:p>
            <a:r>
              <a:rPr lang="en-US" sz="4000" b="1" dirty="0"/>
              <a:t>Template size: </a:t>
            </a:r>
            <a:r>
              <a:rPr lang="en-US" sz="4000" dirty="0"/>
              <a:t>29.5” W x 35.5” H</a:t>
            </a:r>
          </a:p>
          <a:p>
            <a:endParaRPr lang="en-US" sz="4000" dirty="0"/>
          </a:p>
          <a:p>
            <a:r>
              <a:rPr lang="en-US" sz="4000" b="1" dirty="0"/>
              <a:t>Artwork “safe” area: </a:t>
            </a:r>
            <a:r>
              <a:rPr lang="en-US" sz="4000" dirty="0"/>
              <a:t>29” W x 35” H</a:t>
            </a:r>
          </a:p>
          <a:p>
            <a:endParaRPr lang="en-US" sz="4000" dirty="0"/>
          </a:p>
          <a:p>
            <a:r>
              <a:rPr lang="en-US" sz="4000" b="1" dirty="0"/>
              <a:t>Final poster size: </a:t>
            </a:r>
            <a:r>
              <a:rPr lang="en-US" sz="4000" dirty="0"/>
              <a:t>30” W x 36” H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solidFill>
                  <a:srgbClr val="1B2733"/>
                </a:solidFill>
                <a:effectLst/>
              </a:rPr>
              <a:t>Please note, we will add a .25" white border to all sides of your poster design. This is needed to ensure the image remains intact when printed.</a:t>
            </a:r>
            <a:r>
              <a:rPr lang="en-US" sz="4000" dirty="0"/>
              <a:t>  </a:t>
            </a:r>
          </a:p>
          <a:p>
            <a:endParaRPr lang="en-US" sz="4000" dirty="0"/>
          </a:p>
          <a:p>
            <a:r>
              <a:rPr lang="en-US" sz="4000" b="1" dirty="0"/>
              <a:t>File: </a:t>
            </a:r>
            <a:r>
              <a:rPr lang="en-US" sz="4000" dirty="0"/>
              <a:t>Save final print-ready artwork as PDF-x1a</a:t>
            </a:r>
          </a:p>
          <a:p>
            <a:endParaRPr lang="en-US" sz="4000" dirty="0"/>
          </a:p>
          <a:p>
            <a:r>
              <a:rPr lang="en-US" sz="4000" b="1" dirty="0"/>
              <a:t>Color Mode: </a:t>
            </a:r>
            <a:r>
              <a:rPr lang="en-US" sz="4000" dirty="0"/>
              <a:t>All color must be CMYK build (</a:t>
            </a:r>
            <a:r>
              <a:rPr lang="en-US" sz="4000" b="0" i="0" u="none" strike="noStrike" dirty="0">
                <a:solidFill>
                  <a:srgbClr val="1B2733"/>
                </a:solidFill>
                <a:effectLst/>
              </a:rPr>
              <a:t>spot, Pantone/PMS, HEX, and RGB colors, and all photographic images will be printed in CMYK</a:t>
            </a:r>
            <a:r>
              <a:rPr lang="en-US" sz="4000" dirty="0"/>
              <a:t>)</a:t>
            </a:r>
          </a:p>
          <a:p>
            <a:endParaRPr lang="en-US" sz="4000" dirty="0"/>
          </a:p>
          <a:p>
            <a:r>
              <a:rPr lang="en-US" sz="4000" b="1" dirty="0"/>
              <a:t>Image Resolution:  </a:t>
            </a:r>
            <a:r>
              <a:rPr lang="en-US" sz="4000" dirty="0"/>
              <a:t>Recommended resolution is ≥ 150dpi for all images. (Ideal is 300dpi for best quality print)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E3429D-F5EF-164F-91CD-C70A0AFB6B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2" r="232"/>
          <a:stretch/>
        </p:blipFill>
        <p:spPr>
          <a:xfrm>
            <a:off x="9624252" y="15547229"/>
            <a:ext cx="5063404" cy="13325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DA1320-AAFA-554A-BE06-A6F74E21D1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31887" y="15549784"/>
            <a:ext cx="6041556" cy="7270348"/>
          </a:xfrm>
          <a:prstGeom prst="rect">
            <a:avLst/>
          </a:prstGeom>
          <a:ln w="25400">
            <a:solidFill>
              <a:srgbClr val="E100DE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158527-79AA-F545-B0C0-09E8B873E085}"/>
              </a:ext>
            </a:extLst>
          </p:cNvPr>
          <p:cNvSpPr txBox="1"/>
          <p:nvPr/>
        </p:nvSpPr>
        <p:spPr>
          <a:xfrm>
            <a:off x="1721224" y="13413842"/>
            <a:ext cx="73805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>
                <a:solidFill>
                  <a:schemeClr val="bg1">
                    <a:lumMod val="65000"/>
                  </a:schemeClr>
                </a:solidFill>
              </a:rPr>
              <a:t>Final Poster Image showing </a:t>
            </a:r>
            <a:br>
              <a:rPr lang="en-US" sz="350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500" i="1" dirty="0">
                <a:solidFill>
                  <a:schemeClr val="bg1">
                    <a:lumMod val="65000"/>
                  </a:schemeClr>
                </a:solidFill>
              </a:rPr>
              <a:t>.25” white border that will be added post submission:</a:t>
            </a:r>
          </a:p>
          <a:p>
            <a:endParaRPr lang="en-US" sz="3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ECBDE5-70D9-4243-97D2-68D120408525}"/>
              </a:ext>
            </a:extLst>
          </p:cNvPr>
          <p:cNvSpPr txBox="1"/>
          <p:nvPr/>
        </p:nvSpPr>
        <p:spPr>
          <a:xfrm>
            <a:off x="9624252" y="13413842"/>
            <a:ext cx="7380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>
                <a:solidFill>
                  <a:schemeClr val="bg1">
                    <a:lumMod val="65000"/>
                  </a:schemeClr>
                </a:solidFill>
              </a:rPr>
              <a:t>Mock-up as installed onsite:</a:t>
            </a:r>
          </a:p>
          <a:p>
            <a:endParaRPr lang="en-US" sz="3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035A9-A3A1-2F6B-8DBF-5BE54BE0FCE2}"/>
              </a:ext>
            </a:extLst>
          </p:cNvPr>
          <p:cNvSpPr txBox="1"/>
          <p:nvPr/>
        </p:nvSpPr>
        <p:spPr>
          <a:xfrm>
            <a:off x="9783086" y="28145885"/>
            <a:ext cx="474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FNTECH freestanding, double-sided chalkboard</a:t>
            </a:r>
          </a:p>
          <a:p>
            <a:pPr algn="ctr"/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size: 36” W x 72” H</a:t>
            </a:r>
          </a:p>
        </p:txBody>
      </p:sp>
    </p:spTree>
    <p:extLst>
      <p:ext uri="{BB962C8B-B14F-4D97-AF65-F5344CB8AC3E}">
        <p14:creationId xmlns:p14="http://schemas.microsoft.com/office/powerpoint/2010/main" val="203946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D5282C2-4CAB-6449-A42A-509C3EA5D7DB}"/>
              </a:ext>
            </a:extLst>
          </p:cNvPr>
          <p:cNvSpPr txBox="1"/>
          <p:nvPr/>
        </p:nvSpPr>
        <p:spPr>
          <a:xfrm>
            <a:off x="6849676" y="14953328"/>
            <a:ext cx="13275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solidFill>
                  <a:srgbClr val="FF0000"/>
                </a:solidFill>
              </a:rPr>
              <a:t>&lt; ARTWORK HERE &gt;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356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</TotalTime>
  <Words>173</Words>
  <Application>Microsoft Macintosh PowerPoint</Application>
  <PresentationFormat>Custom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Leah Moch Uvodich</cp:lastModifiedBy>
  <cp:revision>19</cp:revision>
  <cp:lastPrinted>2020-02-03T22:25:58Z</cp:lastPrinted>
  <dcterms:created xsi:type="dcterms:W3CDTF">2020-01-28T18:03:05Z</dcterms:created>
  <dcterms:modified xsi:type="dcterms:W3CDTF">2024-07-16T15:44:17Z</dcterms:modified>
</cp:coreProperties>
</file>