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00FFFF"/>
    <a:srgbClr val="5F6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63"/>
    <p:restoredTop sz="94833"/>
  </p:normalViewPr>
  <p:slideViewPr>
    <p:cSldViewPr snapToGrid="0" snapToObjects="1">
      <p:cViewPr varScale="1">
        <p:scale>
          <a:sx n="165" d="100"/>
          <a:sy n="165" d="100"/>
        </p:scale>
        <p:origin x="110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4" d="100"/>
          <a:sy n="124" d="100"/>
        </p:scale>
        <p:origin x="328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25B290-13D9-32C9-FA24-67CD4C7121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D0467-7CA6-9C98-1DFB-5004E0835A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97D5F-AB83-8C41-B0D9-4B1BDB419E3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C90CA-45AD-7F53-B0F8-84E41424E0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6463A-F114-1264-6A45-8D41E87B08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9AA0-014F-6740-B2A9-2A104C574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8790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CEB88-B0FE-174D-AFFA-291E283AC326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CCFB7-CEBC-F746-A28F-589F57B72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2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16D606E-B694-CBD8-5256-0EBF4F947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035423"/>
            <a:ext cx="5163128" cy="2769959"/>
          </a:xfrm>
          <a:prstGeom prst="rect">
            <a:avLst/>
          </a:prstGeom>
        </p:spPr>
        <p:txBody>
          <a:bodyPr lIns="18288">
            <a:normAutofit/>
          </a:bodyPr>
          <a:lstStyle>
            <a:lvl1pPr marL="0" indent="0" algn="l">
              <a:buNone/>
              <a:defRPr sz="2400" b="0" i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3326976-DF80-6FED-9564-4F329608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68128"/>
            <a:ext cx="8534400" cy="4610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29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Title Car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01ED3629-0A8C-9D0F-3F79-4CA5D909C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036" y="2571750"/>
            <a:ext cx="8503920" cy="1078251"/>
          </a:xfrm>
          <a:prstGeom prst="rect">
            <a:avLst/>
          </a:prstGeom>
        </p:spPr>
        <p:txBody>
          <a:bodyPr lIns="18288">
            <a:normAutofit/>
          </a:bodyPr>
          <a:lstStyle>
            <a:lvl1pPr marL="0" indent="0" algn="l">
              <a:buNone/>
              <a:defRPr sz="2400" b="0" i="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C273797-2020-CF92-DC08-A09C8744F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2018309"/>
            <a:ext cx="8503920" cy="4610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094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nsor Title Car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27CD98-CB3C-75BE-ABF6-1273A90AFBDA}"/>
              </a:ext>
            </a:extLst>
          </p:cNvPr>
          <p:cNvSpPr/>
          <p:nvPr userDrawn="1"/>
        </p:nvSpPr>
        <p:spPr>
          <a:xfrm>
            <a:off x="304800" y="323850"/>
            <a:ext cx="5415064" cy="35477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158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16" userDrawn="1">
          <p15:clr>
            <a:srgbClr val="FBAE40"/>
          </p15:clr>
        </p15:guide>
        <p15:guide id="2" pos="5400" userDrawn="1">
          <p15:clr>
            <a:srgbClr val="FBAE40"/>
          </p15:clr>
        </p15:guide>
        <p15:guide id="4" pos="3096" userDrawn="1">
          <p15:clr>
            <a:srgbClr val="FBAE40"/>
          </p15:clr>
        </p15:guide>
        <p15:guide id="5" orient="horz" pos="540" userDrawn="1">
          <p15:clr>
            <a:srgbClr val="FBAE40"/>
          </p15:clr>
        </p15:guide>
        <p15:guide id="6" orient="horz" pos="1692" userDrawn="1">
          <p15:clr>
            <a:srgbClr val="FBAE40"/>
          </p15:clr>
        </p15:guide>
        <p15:guide id="7" pos="42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Column -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1AFD8B7E-EB47-DFEE-D1BE-106198F9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0" y="222990"/>
            <a:ext cx="8515929" cy="4610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2221A6AD-0BC1-0E04-BEFA-09DDFE35E2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271" y="684067"/>
            <a:ext cx="8497455" cy="30520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219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 -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C6A3829-2A6C-6F6E-CE2E-A4ACFAAE5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30" y="734495"/>
            <a:ext cx="4020128" cy="314015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B5BCD7-3B56-6069-D25B-7EC910FE31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00599" y="734495"/>
            <a:ext cx="4020128" cy="314015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DD23FB5-380E-EBC5-B293-26B64536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0" y="222990"/>
            <a:ext cx="8515929" cy="4610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948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l to A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3164599-6748-E3C4-094C-727009079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05" y="323850"/>
            <a:ext cx="8504262" cy="16715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DA0AA46-C351-D5BF-77F9-77A76CE244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9" y="2050855"/>
            <a:ext cx="8497455" cy="1384954"/>
          </a:xfrm>
        </p:spPr>
        <p:txBody>
          <a:bodyPr/>
          <a:lstStyle>
            <a:lvl1pPr marL="2286" indent="0" algn="ctr">
              <a:buNone/>
              <a:defRPr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55372B8-615E-40A6-5C6C-3582A80CE972}"/>
              </a:ext>
            </a:extLst>
          </p:cNvPr>
          <p:cNvCxnSpPr>
            <a:cxnSpLocks/>
          </p:cNvCxnSpPr>
          <p:nvPr userDrawn="1"/>
        </p:nvCxnSpPr>
        <p:spPr>
          <a:xfrm>
            <a:off x="389106" y="3683540"/>
            <a:ext cx="6277583" cy="0"/>
          </a:xfrm>
          <a:prstGeom prst="line">
            <a:avLst/>
          </a:prstGeom>
          <a:ln w="19050"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043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323850"/>
            <a:ext cx="8534400" cy="4610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E4A1555-8A7F-16D4-DEF1-D12C2D208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799" y="784926"/>
            <a:ext cx="8534399" cy="4034723"/>
          </a:xfrm>
          <a:prstGeom prst="rect">
            <a:avLst/>
          </a:prstGeom>
        </p:spPr>
        <p:txBody>
          <a:bodyPr vert="horz" lIns="91440" tIns="18288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34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96" r:id="rId4"/>
    <p:sldLayoutId id="2147483697" r:id="rId5"/>
    <p:sldLayoutId id="2147483679" r:id="rId6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173736" indent="-171450" algn="l" defTabSz="685800" rtl="0" eaLnBrk="1" latinLnBrk="0" hangingPunct="1">
        <a:lnSpc>
          <a:spcPct val="10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SzPct val="90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SzPct val="90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SzPct val="90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 userDrawn="1">
          <p15:clr>
            <a:srgbClr val="F26B43"/>
          </p15:clr>
        </p15:guide>
        <p15:guide id="2" pos="5568" userDrawn="1">
          <p15:clr>
            <a:srgbClr val="F26B43"/>
          </p15:clr>
        </p15:guide>
        <p15:guide id="3" orient="horz" pos="204" userDrawn="1">
          <p15:clr>
            <a:srgbClr val="F26B43"/>
          </p15:clr>
        </p15:guide>
        <p15:guide id="4" orient="horz" pos="30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D02A73-B93F-4172-D8A9-BC7E93D600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658" b="6658"/>
          <a:stretch/>
        </p:blipFill>
        <p:spPr>
          <a:xfrm>
            <a:off x="6352066" y="1201384"/>
            <a:ext cx="2286000" cy="2816954"/>
          </a:xfrm>
          <a:prstGeom prst="ellipse">
            <a:avLst/>
          </a:prstGeom>
          <a:ln w="3175" cap="rnd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041A01A-44C4-36B8-E28D-4F6420E214DE}"/>
              </a:ext>
            </a:extLst>
          </p:cNvPr>
          <p:cNvSpPr txBox="1">
            <a:spLocks/>
          </p:cNvSpPr>
          <p:nvPr/>
        </p:nvSpPr>
        <p:spPr>
          <a:xfrm>
            <a:off x="343472" y="2173364"/>
            <a:ext cx="5892735" cy="7772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Franklin Gothic Medium" panose="020B0603020102020204" pitchFamily="34" charset="0"/>
              </a:rPr>
              <a:t>First Last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65A075-90F6-4F5F-254A-F533DC2800B8}"/>
              </a:ext>
            </a:extLst>
          </p:cNvPr>
          <p:cNvSpPr txBox="1">
            <a:spLocks/>
          </p:cNvSpPr>
          <p:nvPr/>
        </p:nvSpPr>
        <p:spPr>
          <a:xfrm>
            <a:off x="343472" y="2950604"/>
            <a:ext cx="5892735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i="1" dirty="0">
                <a:solidFill>
                  <a:srgbClr val="8DC63F"/>
                </a:solidFill>
                <a:latin typeface="Franklin Gothic Book" panose="020B0503020102020204" pitchFamily="34" charset="0"/>
              </a:rPr>
              <a:t>Professional 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B2BEA1-5590-8C18-6D5B-FCE55F9AC824}"/>
              </a:ext>
            </a:extLst>
          </p:cNvPr>
          <p:cNvSpPr txBox="1">
            <a:spLocks/>
          </p:cNvSpPr>
          <p:nvPr/>
        </p:nvSpPr>
        <p:spPr>
          <a:xfrm>
            <a:off x="343472" y="944087"/>
            <a:ext cx="5892735" cy="7772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/>
              <a:t>Session 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B1BB832-AF03-1B21-436E-A0A0728DCF9A}"/>
              </a:ext>
            </a:extLst>
          </p:cNvPr>
          <p:cNvSpPr txBox="1">
            <a:spLocks/>
          </p:cNvSpPr>
          <p:nvPr/>
        </p:nvSpPr>
        <p:spPr>
          <a:xfrm>
            <a:off x="424704" y="201800"/>
            <a:ext cx="829459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I am delighted to be speaking at the 2024 OCP Regional SUMMIT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7AF922-76F4-5092-68C3-69D9AB1C66C1}"/>
              </a:ext>
            </a:extLst>
          </p:cNvPr>
          <p:cNvSpPr txBox="1">
            <a:spLocks/>
          </p:cNvSpPr>
          <p:nvPr/>
        </p:nvSpPr>
        <p:spPr>
          <a:xfrm>
            <a:off x="343471" y="1721327"/>
            <a:ext cx="5892735" cy="36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i="1" dirty="0">
                <a:solidFill>
                  <a:srgbClr val="8DC63F"/>
                </a:solidFill>
                <a:latin typeface="Franklin Gothic Book" panose="020B0503020102020204" pitchFamily="34" charset="0"/>
              </a:rPr>
              <a:t>Date &amp; Time</a:t>
            </a:r>
          </a:p>
        </p:txBody>
      </p:sp>
    </p:spTree>
    <p:extLst>
      <p:ext uri="{BB962C8B-B14F-4D97-AF65-F5344CB8AC3E}">
        <p14:creationId xmlns:p14="http://schemas.microsoft.com/office/powerpoint/2010/main" val="3396480788"/>
      </p:ext>
    </p:extLst>
  </p:cSld>
  <p:clrMapOvr>
    <a:masterClrMapping/>
  </p:clrMapOvr>
</p:sld>
</file>

<file path=ppt/theme/theme1.xml><?xml version="1.0" encoding="utf-8"?>
<a:theme xmlns:a="http://schemas.openxmlformats.org/drawingml/2006/main" name="Keynote Template">
  <a:themeElements>
    <a:clrScheme name="OCPGLO23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8DC63F"/>
      </a:accent1>
      <a:accent2>
        <a:srgbClr val="F6B71C"/>
      </a:accent2>
      <a:accent3>
        <a:srgbClr val="C87728"/>
      </a:accent3>
      <a:accent4>
        <a:srgbClr val="343895"/>
      </a:accent4>
      <a:accent5>
        <a:srgbClr val="5F6061"/>
      </a:accent5>
      <a:accent6>
        <a:srgbClr val="653A05"/>
      </a:accent6>
      <a:hlink>
        <a:srgbClr val="0079FF"/>
      </a:hlink>
      <a:folHlink>
        <a:srgbClr val="954FE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2148</TotalTime>
  <Words>21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Source Sans Pro</vt:lpstr>
      <vt:lpstr>Keynote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Kevin Kifer</cp:lastModifiedBy>
  <cp:revision>91</cp:revision>
  <dcterms:created xsi:type="dcterms:W3CDTF">2020-02-12T17:20:03Z</dcterms:created>
  <dcterms:modified xsi:type="dcterms:W3CDTF">2024-02-17T01:34:19Z</dcterms:modified>
</cp:coreProperties>
</file>