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6" r:id="rId4"/>
    <p:sldMasterId id="214748369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Libre Franklin"/>
      <p:regular r:id="rId20"/>
      <p:bold r:id="rId21"/>
      <p:italic r:id="rId22"/>
      <p:boldItalic r:id="rId23"/>
    </p:embeddedFont>
    <p:embeddedFont>
      <p:font typeface="Fira Sans Medium"/>
      <p:regular r:id="rId24"/>
      <p:bold r:id="rId25"/>
      <p:italic r:id="rId26"/>
      <p:boldItalic r:id="rId27"/>
    </p:embeddedFont>
    <p:embeddedFont>
      <p:font typeface="Libre Franklin Medium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Franklin-regular.fntdata"/><Relationship Id="rId22" Type="http://schemas.openxmlformats.org/officeDocument/2006/relationships/font" Target="fonts/LibreFranklin-italic.fntdata"/><Relationship Id="rId21" Type="http://schemas.openxmlformats.org/officeDocument/2006/relationships/font" Target="fonts/LibreFranklin-bold.fntdata"/><Relationship Id="rId24" Type="http://schemas.openxmlformats.org/officeDocument/2006/relationships/font" Target="fonts/FiraSansMedium-regular.fntdata"/><Relationship Id="rId23" Type="http://schemas.openxmlformats.org/officeDocument/2006/relationships/font" Target="fonts/LibreFranklin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FiraSansMedium-italic.fntdata"/><Relationship Id="rId25" Type="http://schemas.openxmlformats.org/officeDocument/2006/relationships/font" Target="fonts/FiraSansMedium-bold.fntdata"/><Relationship Id="rId28" Type="http://schemas.openxmlformats.org/officeDocument/2006/relationships/font" Target="fonts/LibreFranklinMedium-regular.fntdata"/><Relationship Id="rId27" Type="http://schemas.openxmlformats.org/officeDocument/2006/relationships/font" Target="fonts/FiraSansMedium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LibreFranklinMedium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LibreFranklinMedium-boldItalic.fntdata"/><Relationship Id="rId30" Type="http://schemas.openxmlformats.org/officeDocument/2006/relationships/font" Target="fonts/LibreFranklinMedium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f3cb707473_2_26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gf3cb707473_2_2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221abafd20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g1221abafd20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221abafd20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g1221abafd20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221abafd20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g1221abafd20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221abafd20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g1221abafd20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23ea665d05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g123ea665d05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223446ecbb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1223446ecbb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223446ecbb_2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223446ecbb_2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223446ecbb_2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1223446ecbb_2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223446ecbb_2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1223446ecbb_2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f3cb707473_2_27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gf3cb707473_2_2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23ea665d05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g123ea665d05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221abafd20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g1221abafd20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Relationship Id="rId3" Type="http://schemas.openxmlformats.org/officeDocument/2006/relationships/image" Target="../media/image1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1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image" Target="../media/image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8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Relationship Id="rId3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g"/><Relationship Id="rId3" Type="http://schemas.openxmlformats.org/officeDocument/2006/relationships/image" Target="../media/image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Relationship Id="rId3" Type="http://schemas.openxmlformats.org/officeDocument/2006/relationships/image" Target="../media/image1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Relationship Id="rId3" Type="http://schemas.openxmlformats.org/officeDocument/2006/relationships/image" Target="../media/image1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jpg"/><Relationship Id="rId3" Type="http://schemas.openxmlformats.org/officeDocument/2006/relationships/image" Target="../media/image8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jpg"/><Relationship Id="rId3" Type="http://schemas.openxmlformats.org/officeDocument/2006/relationships/image" Target="../media/image1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jpg"/><Relationship Id="rId3" Type="http://schemas.openxmlformats.org/officeDocument/2006/relationships/image" Target="../media/image1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g"/><Relationship Id="rId3" Type="http://schemas.openxmlformats.org/officeDocument/2006/relationships/image" Target="../media/image8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jpg"/><Relationship Id="rId3" Type="http://schemas.openxmlformats.org/officeDocument/2006/relationships/image" Target="../media/image8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jpg"/><Relationship Id="rId3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jpg"/><Relationship Id="rId3" Type="http://schemas.openxmlformats.org/officeDocument/2006/relationships/image" Target="../media/image8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jpg"/><Relationship Id="rId3" Type="http://schemas.openxmlformats.org/officeDocument/2006/relationships/image" Target="../media/image8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jpg"/><Relationship Id="rId3" Type="http://schemas.openxmlformats.org/officeDocument/2006/relationships/image" Target="../media/image8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0.jpg"/><Relationship Id="rId3" Type="http://schemas.openxmlformats.org/officeDocument/2006/relationships/image" Target="../media/image1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jpg"/><Relationship Id="rId3" Type="http://schemas.openxmlformats.org/officeDocument/2006/relationships/image" Target="../media/image1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2.jpg"/><Relationship Id="rId3" Type="http://schemas.openxmlformats.org/officeDocument/2006/relationships/image" Target="../media/image8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5.jpg"/><Relationship Id="rId3" Type="http://schemas.openxmlformats.org/officeDocument/2006/relationships/image" Target="../media/image8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1.jpg"/><Relationship Id="rId3" Type="http://schemas.openxmlformats.org/officeDocument/2006/relationships/image" Target="../media/image1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3.jpg"/><Relationship Id="rId3" Type="http://schemas.openxmlformats.org/officeDocument/2006/relationships/image" Target="../media/image1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jpg"/><Relationship Id="rId3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jpg"/><Relationship Id="rId3" Type="http://schemas.openxmlformats.org/officeDocument/2006/relationships/image" Target="../media/image8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jpg"/><Relationship Id="rId3" Type="http://schemas.openxmlformats.org/officeDocument/2006/relationships/image" Target="../media/image8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4.jpg"/><Relationship Id="rId3" Type="http://schemas.openxmlformats.org/officeDocument/2006/relationships/image" Target="../media/image8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jpg"/><Relationship Id="rId3" Type="http://schemas.openxmlformats.org/officeDocument/2006/relationships/image" Target="../media/image8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6.jpg"/><Relationship Id="rId3" Type="http://schemas.openxmlformats.org/officeDocument/2006/relationships/image" Target="../media/image8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3.jpg"/><Relationship Id="rId3" Type="http://schemas.openxmlformats.org/officeDocument/2006/relationships/image" Target="../media/image13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8.jpg"/><Relationship Id="rId3" Type="http://schemas.openxmlformats.org/officeDocument/2006/relationships/image" Target="../media/image13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3.jpg"/><Relationship Id="rId3" Type="http://schemas.openxmlformats.org/officeDocument/2006/relationships/image" Target="../media/image8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| white">
  <p:cSld name="section header | whit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| full watercolor">
  <p:cSld name="title | full watercolo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5"/>
          <p:cNvPicPr preferRelativeResize="0"/>
          <p:nvPr/>
        </p:nvPicPr>
        <p:blipFill rotWithShape="1">
          <a:blip r:embed="rId2">
            <a:alphaModFix/>
          </a:blip>
          <a:srcRect b="1667" l="0" r="1749" t="0"/>
          <a:stretch/>
        </p:blipFill>
        <p:spPr>
          <a:xfrm>
            <a:off x="0" y="3776"/>
            <a:ext cx="9143166" cy="5139724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5"/>
          <p:cNvSpPr txBox="1"/>
          <p:nvPr>
            <p:ph type="ctrTitle"/>
          </p:nvPr>
        </p:nvSpPr>
        <p:spPr>
          <a:xfrm>
            <a:off x="1143000" y="797379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Libre Franklin Medium"/>
              <a:buNone/>
              <a:defRPr b="0" i="0" sz="45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subTitle"/>
          </p:nvPr>
        </p:nvSpPr>
        <p:spPr>
          <a:xfrm>
            <a:off x="1143000" y="2648111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61" name="Google Shape;6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6905" y="3600234"/>
            <a:ext cx="84268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5"/>
          <p:cNvSpPr/>
          <p:nvPr/>
        </p:nvSpPr>
        <p:spPr>
          <a:xfrm>
            <a:off x="1143000" y="4733925"/>
            <a:ext cx="2730953" cy="253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Connect.</a:t>
            </a:r>
            <a:r>
              <a:rPr i="0" lang="en" sz="1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i="0" lang="en" sz="1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Collaborate. Accelerate.</a:t>
            </a:r>
            <a:endParaRPr i="0" sz="12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| bottom watercolor">
  <p:cSld name="title | bottom watercolo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46" y="0"/>
            <a:ext cx="273743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6"/>
          <p:cNvSpPr txBox="1"/>
          <p:nvPr>
            <p:ph type="ctrTitle"/>
          </p:nvPr>
        </p:nvSpPr>
        <p:spPr>
          <a:xfrm>
            <a:off x="3208564" y="797379"/>
            <a:ext cx="4792436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E"/>
              </a:buClr>
              <a:buSzPts val="4500"/>
              <a:buFont typeface="Fira Sans Medium"/>
              <a:buNone/>
              <a:defRPr b="0" i="0" sz="4500">
                <a:solidFill>
                  <a:srgbClr val="4D4D4E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" type="subTitle"/>
          </p:nvPr>
        </p:nvSpPr>
        <p:spPr>
          <a:xfrm>
            <a:off x="3208564" y="2880800"/>
            <a:ext cx="4792436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o"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" name="Google Shape;67;p16"/>
          <p:cNvSpPr/>
          <p:nvPr/>
        </p:nvSpPr>
        <p:spPr>
          <a:xfrm>
            <a:off x="0" y="4733925"/>
            <a:ext cx="2730953" cy="253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Connect.</a:t>
            </a:r>
            <a:r>
              <a:rPr i="0" lang="en" sz="1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i="0" lang="en" sz="1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Collaborate. Accelerate.</a:t>
            </a:r>
            <a:endParaRPr i="0" sz="12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68" name="Google Shape;6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8461" y="694481"/>
            <a:ext cx="1234440" cy="200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| top watercolor">
  <p:cSld name="title | top watercolo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ctrTitle"/>
          </p:nvPr>
        </p:nvSpPr>
        <p:spPr>
          <a:xfrm>
            <a:off x="1143000" y="97173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E"/>
              </a:buClr>
              <a:buSzPts val="4500"/>
              <a:buFont typeface="Fira Sans Medium"/>
              <a:buNone/>
              <a:defRPr b="0" i="0" sz="4500">
                <a:solidFill>
                  <a:srgbClr val="4D4D4E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subTitle"/>
          </p:nvPr>
        </p:nvSpPr>
        <p:spPr>
          <a:xfrm>
            <a:off x="1143000" y="2996816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o"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72" name="Google Shape;72;p17"/>
          <p:cNvPicPr preferRelativeResize="0"/>
          <p:nvPr/>
        </p:nvPicPr>
        <p:blipFill rotWithShape="1">
          <a:blip r:embed="rId2">
            <a:alphaModFix/>
          </a:blip>
          <a:srcRect b="0" l="1" r="242" t="0"/>
          <a:stretch/>
        </p:blipFill>
        <p:spPr>
          <a:xfrm>
            <a:off x="0" y="1"/>
            <a:ext cx="9144000" cy="925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316" y="120026"/>
            <a:ext cx="1687084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/>
          <p:cNvSpPr/>
          <p:nvPr/>
        </p:nvSpPr>
        <p:spPr>
          <a:xfrm>
            <a:off x="6547981" y="4733925"/>
            <a:ext cx="2363549" cy="253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200">
                <a:solidFill>
                  <a:srgbClr val="5F606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Connect. Collaborate. Accelerate.</a:t>
            </a:r>
            <a:endParaRPr i="0" sz="1200">
              <a:solidFill>
                <a:srgbClr val="5F606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| watercolor top">
  <p:cSld name="content slide | watercolor top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628650" y="1167151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ibre Franklin"/>
              <a:buNone/>
              <a:defRPr b="0" sz="3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" type="body"/>
          </p:nvPr>
        </p:nvSpPr>
        <p:spPr>
          <a:xfrm>
            <a:off x="628650" y="2282252"/>
            <a:ext cx="7886700" cy="24905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⎻"/>
              <a:defRPr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921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o"/>
              <a:defRPr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78" name="Google Shape;78;p18"/>
          <p:cNvPicPr preferRelativeResize="0"/>
          <p:nvPr/>
        </p:nvPicPr>
        <p:blipFill rotWithShape="1">
          <a:blip r:embed="rId2">
            <a:alphaModFix/>
          </a:blip>
          <a:srcRect b="0" l="1" r="242" t="0"/>
          <a:stretch/>
        </p:blipFill>
        <p:spPr>
          <a:xfrm>
            <a:off x="0" y="1"/>
            <a:ext cx="9144000" cy="925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316" y="120026"/>
            <a:ext cx="1687084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8"/>
          <p:cNvSpPr/>
          <p:nvPr/>
        </p:nvSpPr>
        <p:spPr>
          <a:xfrm>
            <a:off x="6547981" y="4733925"/>
            <a:ext cx="2363549" cy="253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200">
                <a:solidFill>
                  <a:srgbClr val="5F606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Connect. Collaborate. Accelerate.</a:t>
            </a:r>
            <a:endParaRPr i="0" sz="1200">
              <a:solidFill>
                <a:srgbClr val="5F606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| left watercolor">
  <p:cSld name="title | left watercolor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type="ctrTitle"/>
          </p:nvPr>
        </p:nvSpPr>
        <p:spPr>
          <a:xfrm>
            <a:off x="1498982" y="797379"/>
            <a:ext cx="6502018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4500"/>
              <a:buFont typeface="Fira Sans Medium"/>
              <a:buNone/>
              <a:defRPr b="0" i="0" sz="4500">
                <a:solidFill>
                  <a:srgbClr val="5F6062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" type="subTitle"/>
          </p:nvPr>
        </p:nvSpPr>
        <p:spPr>
          <a:xfrm>
            <a:off x="1498982" y="2648111"/>
            <a:ext cx="6502018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o"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84" name="Google Shape;84;p19"/>
          <p:cNvPicPr preferRelativeResize="0"/>
          <p:nvPr/>
        </p:nvPicPr>
        <p:blipFill rotWithShape="1">
          <a:blip r:embed="rId2">
            <a:alphaModFix/>
          </a:blip>
          <a:srcRect b="0" l="-1" r="62406" t="0"/>
          <a:stretch/>
        </p:blipFill>
        <p:spPr>
          <a:xfrm>
            <a:off x="946" y="0"/>
            <a:ext cx="102912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606" y="413899"/>
            <a:ext cx="685800" cy="111625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9"/>
          <p:cNvSpPr/>
          <p:nvPr/>
        </p:nvSpPr>
        <p:spPr>
          <a:xfrm>
            <a:off x="1498982" y="4733925"/>
            <a:ext cx="7412548" cy="253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200">
                <a:solidFill>
                  <a:srgbClr val="5F606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Connect. Collaborate. Accelerate.</a:t>
            </a:r>
            <a:endParaRPr i="0" sz="1200">
              <a:solidFill>
                <a:srgbClr val="5F606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| watercolor left">
  <p:cSld name="content slide | watercolor lef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0"/>
          <p:cNvPicPr preferRelativeResize="0"/>
          <p:nvPr/>
        </p:nvPicPr>
        <p:blipFill rotWithShape="1">
          <a:blip r:embed="rId2">
            <a:alphaModFix/>
          </a:blip>
          <a:srcRect b="0" l="-1" r="62406" t="0"/>
          <a:stretch/>
        </p:blipFill>
        <p:spPr>
          <a:xfrm>
            <a:off x="946" y="0"/>
            <a:ext cx="102912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0"/>
          <p:cNvSpPr txBox="1"/>
          <p:nvPr>
            <p:ph type="title"/>
          </p:nvPr>
        </p:nvSpPr>
        <p:spPr>
          <a:xfrm>
            <a:off x="1498982" y="413899"/>
            <a:ext cx="7016368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ibre Franklin"/>
              <a:buNone/>
              <a:defRPr b="0"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" type="body"/>
          </p:nvPr>
        </p:nvSpPr>
        <p:spPr>
          <a:xfrm>
            <a:off x="1498982" y="1509274"/>
            <a:ext cx="7016368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⎻"/>
              <a:defRPr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921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o"/>
              <a:defRPr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91" name="Google Shape;9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606" y="413899"/>
            <a:ext cx="685800" cy="111625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/>
          <p:nvPr/>
        </p:nvSpPr>
        <p:spPr>
          <a:xfrm>
            <a:off x="6547981" y="4733925"/>
            <a:ext cx="2363549" cy="253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200">
                <a:solidFill>
                  <a:srgbClr val="5F606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Connect. Collaborate. Accelerate.</a:t>
            </a:r>
            <a:endParaRPr i="0" sz="1200">
              <a:solidFill>
                <a:srgbClr val="5F606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reaker slide | 2 photos | green watercolor right">
  <p:cSld name="breaker slide | 2 photos | green watercolor righ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 rotWithShape="1">
          <a:blip r:embed="rId2">
            <a:alphaModFix/>
          </a:blip>
          <a:srcRect b="0" l="-1" r="62406" t="0"/>
          <a:stretch/>
        </p:blipFill>
        <p:spPr>
          <a:xfrm>
            <a:off x="8114879" y="0"/>
            <a:ext cx="102912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1"/>
          <p:cNvSpPr txBox="1"/>
          <p:nvPr>
            <p:ph type="title"/>
          </p:nvPr>
        </p:nvSpPr>
        <p:spPr>
          <a:xfrm>
            <a:off x="628650" y="208089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E"/>
              </a:buClr>
              <a:buSzPts val="3000"/>
              <a:buFont typeface="Libre Franklin Medium"/>
              <a:buNone/>
              <a:defRPr b="0" sz="3000">
                <a:solidFill>
                  <a:srgbClr val="4D4D4E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21"/>
          <p:cNvSpPr/>
          <p:nvPr>
            <p:ph idx="2" type="pic"/>
          </p:nvPr>
        </p:nvSpPr>
        <p:spPr>
          <a:xfrm>
            <a:off x="0" y="-1"/>
            <a:ext cx="4581525" cy="5158618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1"/>
          <p:cNvSpPr/>
          <p:nvPr>
            <p:ph idx="3" type="pic"/>
          </p:nvPr>
        </p:nvSpPr>
        <p:spPr>
          <a:xfrm>
            <a:off x="6108352" y="592492"/>
            <a:ext cx="2406998" cy="2702244"/>
          </a:xfrm>
          <a:prstGeom prst="rect">
            <a:avLst/>
          </a:prstGeom>
          <a:noFill/>
          <a:ln>
            <a:noFill/>
          </a:ln>
        </p:spPr>
      </p:sp>
      <p:pic>
        <p:nvPicPr>
          <p:cNvPr id="98" name="Google Shape;9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6539" y="3764359"/>
            <a:ext cx="685800" cy="111625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1"/>
          <p:cNvSpPr/>
          <p:nvPr/>
        </p:nvSpPr>
        <p:spPr>
          <a:xfrm>
            <a:off x="363479" y="4733925"/>
            <a:ext cx="3215833" cy="253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200">
                <a:solidFill>
                  <a:srgbClr val="5F606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Connect. Collaborate. Accelerate.</a:t>
            </a:r>
            <a:endParaRPr i="0" sz="1200">
              <a:solidFill>
                <a:srgbClr val="5F606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uble content | watercolor top">
  <p:cSld name="double content | watercolor top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03" y="0"/>
            <a:ext cx="273743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2"/>
          <p:cNvSpPr txBox="1"/>
          <p:nvPr>
            <p:ph type="title"/>
          </p:nvPr>
        </p:nvSpPr>
        <p:spPr>
          <a:xfrm>
            <a:off x="3208556" y="584328"/>
            <a:ext cx="5306794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E"/>
              </a:buClr>
              <a:buSzPts val="3600"/>
              <a:buFont typeface="Libre Franklin"/>
              <a:buNone/>
              <a:defRPr b="0" sz="3600">
                <a:solidFill>
                  <a:srgbClr val="4D4D4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22"/>
          <p:cNvSpPr txBox="1"/>
          <p:nvPr>
            <p:ph idx="1" type="body"/>
          </p:nvPr>
        </p:nvSpPr>
        <p:spPr>
          <a:xfrm>
            <a:off x="3208556" y="1593617"/>
            <a:ext cx="246888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>
                <a:solidFill>
                  <a:srgbClr val="4D4D4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⎻"/>
              <a:defRPr>
                <a:solidFill>
                  <a:srgbClr val="4D4D4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D4D4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>
                <a:solidFill>
                  <a:srgbClr val="4D4D4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921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o"/>
              <a:defRPr>
                <a:solidFill>
                  <a:srgbClr val="4D4D4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4" name="Google Shape;104;p22"/>
          <p:cNvSpPr txBox="1"/>
          <p:nvPr>
            <p:ph idx="2" type="body"/>
          </p:nvPr>
        </p:nvSpPr>
        <p:spPr>
          <a:xfrm>
            <a:off x="6046469" y="1593617"/>
            <a:ext cx="246888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>
                <a:solidFill>
                  <a:srgbClr val="4D4D4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⎻"/>
              <a:defRPr>
                <a:solidFill>
                  <a:srgbClr val="4D4D4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D4D4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>
                <a:solidFill>
                  <a:srgbClr val="4D4D4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921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o"/>
              <a:defRPr>
                <a:solidFill>
                  <a:srgbClr val="4D4D4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5" name="Google Shape;105;p22"/>
          <p:cNvSpPr/>
          <p:nvPr/>
        </p:nvSpPr>
        <p:spPr>
          <a:xfrm>
            <a:off x="2739641" y="-440027"/>
            <a:ext cx="468916" cy="3515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06" name="Google Shape;10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8022" y="413899"/>
            <a:ext cx="685800" cy="111625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2"/>
          <p:cNvSpPr txBox="1"/>
          <p:nvPr>
            <p:ph idx="3" type="body"/>
          </p:nvPr>
        </p:nvSpPr>
        <p:spPr>
          <a:xfrm>
            <a:off x="315427" y="1792471"/>
            <a:ext cx="2110991" cy="269711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⎻"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921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o"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" name="Google Shape;108;p22"/>
          <p:cNvSpPr/>
          <p:nvPr/>
        </p:nvSpPr>
        <p:spPr>
          <a:xfrm>
            <a:off x="0" y="4733925"/>
            <a:ext cx="2730953" cy="253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Connect.</a:t>
            </a:r>
            <a:r>
              <a:rPr i="0" lang="en" sz="1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i="0" lang="en" sz="1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Collaborate. Accelerate.</a:t>
            </a:r>
            <a:endParaRPr i="0" sz="12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reaker slide | 3 photos | watercolor corner ">
  <p:cSld name="breaker slide | 3 photos | watercolor corner 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3"/>
          <p:cNvPicPr preferRelativeResize="0"/>
          <p:nvPr/>
        </p:nvPicPr>
        <p:blipFill rotWithShape="1">
          <a:blip r:embed="rId2">
            <a:alphaModFix/>
          </a:blip>
          <a:srcRect b="0" l="-1" r="62406" t="0"/>
          <a:stretch/>
        </p:blipFill>
        <p:spPr>
          <a:xfrm>
            <a:off x="946" y="0"/>
            <a:ext cx="102912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3"/>
          <p:cNvSpPr/>
          <p:nvPr>
            <p:ph idx="2" type="pic"/>
          </p:nvPr>
        </p:nvSpPr>
        <p:spPr>
          <a:xfrm>
            <a:off x="4809394" y="711994"/>
            <a:ext cx="3726656" cy="3726656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23"/>
          <p:cNvSpPr/>
          <p:nvPr>
            <p:ph idx="3" type="pic"/>
          </p:nvPr>
        </p:nvSpPr>
        <p:spPr>
          <a:xfrm>
            <a:off x="2553182" y="711994"/>
            <a:ext cx="2246963" cy="2246963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23"/>
          <p:cNvSpPr/>
          <p:nvPr>
            <p:ph idx="4" type="pic"/>
          </p:nvPr>
        </p:nvSpPr>
        <p:spPr>
          <a:xfrm>
            <a:off x="3321896" y="2958957"/>
            <a:ext cx="1479694" cy="1479694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23"/>
          <p:cNvSpPr txBox="1"/>
          <p:nvPr>
            <p:ph type="title"/>
          </p:nvPr>
        </p:nvSpPr>
        <p:spPr>
          <a:xfrm>
            <a:off x="0" y="2958957"/>
            <a:ext cx="4800146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E"/>
              </a:buClr>
              <a:buSzPts val="3000"/>
              <a:buFont typeface="Libre Franklin Medium"/>
              <a:buNone/>
              <a:defRPr b="0" sz="3000">
                <a:solidFill>
                  <a:srgbClr val="4D4D4E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606" y="413899"/>
            <a:ext cx="685800" cy="111625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3"/>
          <p:cNvSpPr/>
          <p:nvPr/>
        </p:nvSpPr>
        <p:spPr>
          <a:xfrm>
            <a:off x="6225299" y="4733925"/>
            <a:ext cx="2363549" cy="253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200">
                <a:solidFill>
                  <a:srgbClr val="5F606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Connect. Collaborate. Accelerate.</a:t>
            </a:r>
            <a:endParaRPr i="0" sz="1200">
              <a:solidFill>
                <a:srgbClr val="5F606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slide | watercolor top">
  <p:cSld name="1_content slide | watercolor top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4"/>
          <p:cNvPicPr preferRelativeResize="0"/>
          <p:nvPr/>
        </p:nvPicPr>
        <p:blipFill rotWithShape="1">
          <a:blip r:embed="rId2">
            <a:alphaModFix/>
          </a:blip>
          <a:srcRect b="0" l="0" r="974" t="0"/>
          <a:stretch/>
        </p:blipFill>
        <p:spPr>
          <a:xfrm>
            <a:off x="0" y="4231143"/>
            <a:ext cx="9140253" cy="92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4"/>
          <p:cNvSpPr txBox="1"/>
          <p:nvPr>
            <p:ph type="title"/>
          </p:nvPr>
        </p:nvSpPr>
        <p:spPr>
          <a:xfrm>
            <a:off x="628650" y="425139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ibre Franklin"/>
              <a:buNone/>
              <a:defRPr b="0" sz="3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4"/>
          <p:cNvSpPr txBox="1"/>
          <p:nvPr>
            <p:ph idx="1" type="body"/>
          </p:nvPr>
        </p:nvSpPr>
        <p:spPr>
          <a:xfrm>
            <a:off x="628650" y="1540240"/>
            <a:ext cx="7886700" cy="24905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⎻"/>
              <a:defRPr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921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o"/>
              <a:defRPr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21" name="Google Shape;12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316" y="4348208"/>
            <a:ext cx="1687084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4"/>
          <p:cNvSpPr/>
          <p:nvPr/>
        </p:nvSpPr>
        <p:spPr>
          <a:xfrm>
            <a:off x="6547981" y="4733925"/>
            <a:ext cx="2363549" cy="253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Connect. Collaborate. Accelerate.</a:t>
            </a:r>
            <a:endParaRPr i="0" sz="12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slide | watercolor top">
  <p:cSld name="2_content slide | watercolor top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5"/>
          <p:cNvPicPr preferRelativeResize="0"/>
          <p:nvPr/>
        </p:nvPicPr>
        <p:blipFill rotWithShape="1">
          <a:blip r:embed="rId2">
            <a:alphaModFix/>
          </a:blip>
          <a:srcRect b="0" l="0" r="974" t="0"/>
          <a:stretch/>
        </p:blipFill>
        <p:spPr>
          <a:xfrm>
            <a:off x="0" y="4231143"/>
            <a:ext cx="9140253" cy="92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316" y="4348208"/>
            <a:ext cx="1687084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5"/>
          <p:cNvSpPr/>
          <p:nvPr>
            <p:ph idx="2" type="pic"/>
          </p:nvPr>
        </p:nvSpPr>
        <p:spPr>
          <a:xfrm>
            <a:off x="760137" y="506447"/>
            <a:ext cx="7567745" cy="150614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771087" y="2107031"/>
            <a:ext cx="188595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/>
            </a:lvl4pPr>
            <a:lvl5pPr indent="-2921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o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8" name="Google Shape;128;p25"/>
          <p:cNvSpPr txBox="1"/>
          <p:nvPr>
            <p:ph idx="3" type="body"/>
          </p:nvPr>
        </p:nvSpPr>
        <p:spPr>
          <a:xfrm>
            <a:off x="2663303" y="2106579"/>
            <a:ext cx="188595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/>
            </a:lvl4pPr>
            <a:lvl5pPr indent="-2921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o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25"/>
          <p:cNvSpPr txBox="1"/>
          <p:nvPr>
            <p:ph idx="4" type="body"/>
          </p:nvPr>
        </p:nvSpPr>
        <p:spPr>
          <a:xfrm>
            <a:off x="4555520" y="2105109"/>
            <a:ext cx="188595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/>
            </a:lvl4pPr>
            <a:lvl5pPr indent="-2921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o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" name="Google Shape;130;p25"/>
          <p:cNvSpPr txBox="1"/>
          <p:nvPr>
            <p:ph idx="5" type="body"/>
          </p:nvPr>
        </p:nvSpPr>
        <p:spPr>
          <a:xfrm>
            <a:off x="6441933" y="2105109"/>
            <a:ext cx="188595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/>
            </a:lvl4pPr>
            <a:lvl5pPr indent="-2921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o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1" name="Google Shape;131;p25"/>
          <p:cNvSpPr txBox="1"/>
          <p:nvPr>
            <p:ph type="title"/>
          </p:nvPr>
        </p:nvSpPr>
        <p:spPr>
          <a:xfrm>
            <a:off x="771087" y="1060333"/>
            <a:ext cx="7556796" cy="33295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25"/>
          <p:cNvSpPr/>
          <p:nvPr/>
        </p:nvSpPr>
        <p:spPr>
          <a:xfrm>
            <a:off x="6547981" y="4733925"/>
            <a:ext cx="2363549" cy="253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Connect. Collaborate. Accelerate.</a:t>
            </a:r>
            <a:endParaRPr i="0" sz="12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| bottom watercolor">
  <p:cSld name="1_title | bottom watercolor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2903285"/>
            <a:ext cx="9164104" cy="224921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6"/>
          <p:cNvSpPr txBox="1"/>
          <p:nvPr>
            <p:ph type="ctrTitle"/>
          </p:nvPr>
        </p:nvSpPr>
        <p:spPr>
          <a:xfrm>
            <a:off x="890348" y="797379"/>
            <a:ext cx="7793696" cy="15869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4500"/>
              <a:buFont typeface="Fira Sans Medium"/>
              <a:buNone/>
              <a:defRPr b="0" i="0" sz="4500">
                <a:solidFill>
                  <a:srgbClr val="5F6062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36" name="Google Shape;13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55344" y="3206948"/>
            <a:ext cx="1028700" cy="167437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6"/>
          <p:cNvSpPr txBox="1"/>
          <p:nvPr>
            <p:ph idx="1" type="subTitle"/>
          </p:nvPr>
        </p:nvSpPr>
        <p:spPr>
          <a:xfrm>
            <a:off x="890348" y="2473903"/>
            <a:ext cx="6502018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o"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8" name="Google Shape;138;p26"/>
          <p:cNvSpPr/>
          <p:nvPr/>
        </p:nvSpPr>
        <p:spPr>
          <a:xfrm>
            <a:off x="890348" y="4733925"/>
            <a:ext cx="2730953" cy="253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Connect.</a:t>
            </a:r>
            <a:r>
              <a:rPr b="0" i="0" lang="en" sz="1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b="0" i="0" lang="en" sz="1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Collaborate. Accelerate.</a:t>
            </a:r>
            <a:endParaRPr b="0" i="0" sz="12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| top watercolor">
  <p:cSld name="1_title | top watercolor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/>
          <p:nvPr>
            <p:ph type="ctrTitle"/>
          </p:nvPr>
        </p:nvSpPr>
        <p:spPr>
          <a:xfrm>
            <a:off x="1143000" y="97173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E"/>
              </a:buClr>
              <a:buSzPts val="4500"/>
              <a:buFont typeface="Fira Sans Medium"/>
              <a:buNone/>
              <a:defRPr b="0" i="0" sz="4500">
                <a:solidFill>
                  <a:srgbClr val="4D4D4E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27"/>
          <p:cNvSpPr txBox="1"/>
          <p:nvPr>
            <p:ph idx="1" type="subTitle"/>
          </p:nvPr>
        </p:nvSpPr>
        <p:spPr>
          <a:xfrm>
            <a:off x="1143000" y="2996816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o"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42" name="Google Shape;142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000"/>
            <a:ext cx="9144000" cy="917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429" y="120026"/>
            <a:ext cx="1687084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7"/>
          <p:cNvSpPr/>
          <p:nvPr/>
        </p:nvSpPr>
        <p:spPr>
          <a:xfrm>
            <a:off x="6225299" y="4733925"/>
            <a:ext cx="2363549" cy="253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200">
                <a:solidFill>
                  <a:srgbClr val="5F606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Connect. Collaborate. Accelerate.</a:t>
            </a:r>
            <a:endParaRPr i="0" sz="1200">
              <a:solidFill>
                <a:srgbClr val="5F606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slide | watercolor top">
  <p:cSld name="3_content slide | watercolor top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/>
          <p:nvPr>
            <p:ph type="title"/>
          </p:nvPr>
        </p:nvSpPr>
        <p:spPr>
          <a:xfrm>
            <a:off x="628650" y="1167151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ibre Franklin"/>
              <a:buNone/>
              <a:defRPr b="0" sz="3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28"/>
          <p:cNvSpPr txBox="1"/>
          <p:nvPr>
            <p:ph idx="1" type="body"/>
          </p:nvPr>
        </p:nvSpPr>
        <p:spPr>
          <a:xfrm>
            <a:off x="628650" y="2282252"/>
            <a:ext cx="7886700" cy="24905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⎻"/>
              <a:defRPr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921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o"/>
              <a:defRPr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48" name="Google Shape;14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000"/>
            <a:ext cx="9144000" cy="917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429" y="120026"/>
            <a:ext cx="1687084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8"/>
          <p:cNvSpPr/>
          <p:nvPr/>
        </p:nvSpPr>
        <p:spPr>
          <a:xfrm>
            <a:off x="6225299" y="4733925"/>
            <a:ext cx="2363549" cy="253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200">
                <a:solidFill>
                  <a:srgbClr val="5F606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Connect. Collaborate. Accelerate.</a:t>
            </a:r>
            <a:endParaRPr i="0" sz="1200">
              <a:solidFill>
                <a:srgbClr val="5F606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| left watercolor">
  <p:cSld name="1_title | left watercolor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1065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9"/>
          <p:cNvSpPr txBox="1"/>
          <p:nvPr>
            <p:ph type="ctrTitle"/>
          </p:nvPr>
        </p:nvSpPr>
        <p:spPr>
          <a:xfrm>
            <a:off x="1498982" y="797379"/>
            <a:ext cx="6502018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4500"/>
              <a:buFont typeface="Fira Sans Medium"/>
              <a:buNone/>
              <a:defRPr b="0" i="0" sz="4500">
                <a:solidFill>
                  <a:srgbClr val="5F6062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4" name="Google Shape;154;p29"/>
          <p:cNvSpPr txBox="1"/>
          <p:nvPr>
            <p:ph idx="1" type="subTitle"/>
          </p:nvPr>
        </p:nvSpPr>
        <p:spPr>
          <a:xfrm>
            <a:off x="1498982" y="2648111"/>
            <a:ext cx="6502018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o"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55" name="Google Shape;15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350" y="282011"/>
            <a:ext cx="685800" cy="111625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9"/>
          <p:cNvSpPr/>
          <p:nvPr/>
        </p:nvSpPr>
        <p:spPr>
          <a:xfrm>
            <a:off x="1498982" y="4733925"/>
            <a:ext cx="2363549" cy="253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200">
                <a:solidFill>
                  <a:srgbClr val="5F606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Connect. Collaborate. Accelerate.</a:t>
            </a:r>
            <a:endParaRPr i="0" sz="1200">
              <a:solidFill>
                <a:srgbClr val="5F606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slide | watercolor left">
  <p:cSld name="1_content slide | watercolor lef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1065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350" y="282011"/>
            <a:ext cx="685800" cy="111625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0"/>
          <p:cNvSpPr txBox="1"/>
          <p:nvPr>
            <p:ph type="title"/>
          </p:nvPr>
        </p:nvSpPr>
        <p:spPr>
          <a:xfrm>
            <a:off x="1498982" y="413899"/>
            <a:ext cx="7016368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ibre Franklin"/>
              <a:buNone/>
              <a:defRPr b="0"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1" name="Google Shape;161;p30"/>
          <p:cNvSpPr txBox="1"/>
          <p:nvPr>
            <p:ph idx="1" type="body"/>
          </p:nvPr>
        </p:nvSpPr>
        <p:spPr>
          <a:xfrm>
            <a:off x="1498982" y="1509274"/>
            <a:ext cx="7016368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⎻"/>
              <a:defRPr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921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o"/>
              <a:defRPr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2" name="Google Shape;162;p30"/>
          <p:cNvSpPr/>
          <p:nvPr/>
        </p:nvSpPr>
        <p:spPr>
          <a:xfrm>
            <a:off x="6225299" y="4733925"/>
            <a:ext cx="2363549" cy="253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200">
                <a:solidFill>
                  <a:srgbClr val="5F606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Connect. Collaborate. Accelerate.</a:t>
            </a:r>
            <a:endParaRPr i="0" sz="1200">
              <a:solidFill>
                <a:srgbClr val="5F606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reaker slide | 3 photos | watercolor corner ">
  <p:cSld name="1_breaker slide | 3 photos | watercolor corner 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1065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1"/>
          <p:cNvSpPr/>
          <p:nvPr>
            <p:ph idx="2" type="pic"/>
          </p:nvPr>
        </p:nvSpPr>
        <p:spPr>
          <a:xfrm>
            <a:off x="4809394" y="711994"/>
            <a:ext cx="3726656" cy="3726656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31"/>
          <p:cNvSpPr/>
          <p:nvPr>
            <p:ph idx="3" type="pic"/>
          </p:nvPr>
        </p:nvSpPr>
        <p:spPr>
          <a:xfrm>
            <a:off x="2553182" y="711994"/>
            <a:ext cx="2246963" cy="2246963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31"/>
          <p:cNvSpPr/>
          <p:nvPr>
            <p:ph idx="4" type="pic"/>
          </p:nvPr>
        </p:nvSpPr>
        <p:spPr>
          <a:xfrm>
            <a:off x="3321896" y="2958957"/>
            <a:ext cx="1479694" cy="1479694"/>
          </a:xfrm>
          <a:prstGeom prst="rect">
            <a:avLst/>
          </a:prstGeom>
          <a:noFill/>
          <a:ln>
            <a:noFill/>
          </a:ln>
        </p:spPr>
      </p:sp>
      <p:sp>
        <p:nvSpPr>
          <p:cNvPr id="168" name="Google Shape;168;p31"/>
          <p:cNvSpPr txBox="1"/>
          <p:nvPr>
            <p:ph type="title"/>
          </p:nvPr>
        </p:nvSpPr>
        <p:spPr>
          <a:xfrm>
            <a:off x="0" y="2958957"/>
            <a:ext cx="4800146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E"/>
              </a:buClr>
              <a:buSzPts val="3000"/>
              <a:buFont typeface="Libre Franklin Medium"/>
              <a:buNone/>
              <a:defRPr b="0" sz="3000">
                <a:solidFill>
                  <a:srgbClr val="4D4D4E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69" name="Google Shape;16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350" y="282011"/>
            <a:ext cx="685800" cy="111625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1"/>
          <p:cNvSpPr/>
          <p:nvPr/>
        </p:nvSpPr>
        <p:spPr>
          <a:xfrm>
            <a:off x="5320217" y="4733925"/>
            <a:ext cx="3215833" cy="253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200">
                <a:solidFill>
                  <a:srgbClr val="5F606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Connect. Collaborate. Accelerate.</a:t>
            </a:r>
            <a:endParaRPr i="0" sz="1200">
              <a:solidFill>
                <a:srgbClr val="5F606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reaker slide | 2 photos | green watercolor right">
  <p:cSld name="1_breaker slide | 2 photos | green watercolor righ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8037500" y="0"/>
            <a:ext cx="11065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2"/>
          <p:cNvSpPr txBox="1"/>
          <p:nvPr>
            <p:ph type="title"/>
          </p:nvPr>
        </p:nvSpPr>
        <p:spPr>
          <a:xfrm>
            <a:off x="628650" y="208089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E"/>
              </a:buClr>
              <a:buSzPts val="3000"/>
              <a:buFont typeface="Libre Franklin Medium"/>
              <a:buNone/>
              <a:defRPr b="0" sz="3000">
                <a:solidFill>
                  <a:srgbClr val="4D4D4E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4" name="Google Shape;174;p32"/>
          <p:cNvSpPr/>
          <p:nvPr>
            <p:ph idx="2" type="pic"/>
          </p:nvPr>
        </p:nvSpPr>
        <p:spPr>
          <a:xfrm>
            <a:off x="0" y="-1"/>
            <a:ext cx="4581525" cy="5158618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32"/>
          <p:cNvSpPr/>
          <p:nvPr>
            <p:ph idx="3" type="pic"/>
          </p:nvPr>
        </p:nvSpPr>
        <p:spPr>
          <a:xfrm>
            <a:off x="6108352" y="592492"/>
            <a:ext cx="2406998" cy="2702244"/>
          </a:xfrm>
          <a:prstGeom prst="rect">
            <a:avLst/>
          </a:prstGeom>
          <a:noFill/>
          <a:ln>
            <a:noFill/>
          </a:ln>
        </p:spPr>
      </p:sp>
      <p:pic>
        <p:nvPicPr>
          <p:cNvPr id="176" name="Google Shape;17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47850" y="3830302"/>
            <a:ext cx="685800" cy="111625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2"/>
          <p:cNvSpPr/>
          <p:nvPr/>
        </p:nvSpPr>
        <p:spPr>
          <a:xfrm>
            <a:off x="363479" y="4733925"/>
            <a:ext cx="3215833" cy="253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200">
                <a:solidFill>
                  <a:srgbClr val="5F606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Connect. Collaborate. Accelerate.</a:t>
            </a:r>
            <a:endParaRPr i="0" sz="1200">
              <a:solidFill>
                <a:srgbClr val="5F606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| bottom watercolor">
  <p:cSld name="2_title | bottom watercolo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46" y="0"/>
            <a:ext cx="273743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3"/>
          <p:cNvSpPr txBox="1"/>
          <p:nvPr>
            <p:ph type="ctrTitle"/>
          </p:nvPr>
        </p:nvSpPr>
        <p:spPr>
          <a:xfrm>
            <a:off x="3208564" y="797379"/>
            <a:ext cx="4792436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E"/>
              </a:buClr>
              <a:buSzPts val="4500"/>
              <a:buFont typeface="Fira Sans Medium"/>
              <a:buNone/>
              <a:defRPr b="0" i="0" sz="4500">
                <a:solidFill>
                  <a:srgbClr val="4D4D4E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1" name="Google Shape;181;p33"/>
          <p:cNvSpPr txBox="1"/>
          <p:nvPr>
            <p:ph idx="1" type="subTitle"/>
          </p:nvPr>
        </p:nvSpPr>
        <p:spPr>
          <a:xfrm>
            <a:off x="3208564" y="2880800"/>
            <a:ext cx="4792436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o"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82" name="Google Shape;18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8461" y="575792"/>
            <a:ext cx="1234440" cy="200925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3"/>
          <p:cNvSpPr/>
          <p:nvPr/>
        </p:nvSpPr>
        <p:spPr>
          <a:xfrm>
            <a:off x="0" y="4733925"/>
            <a:ext cx="2730953" cy="253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Connect.</a:t>
            </a:r>
            <a:r>
              <a:rPr b="0" i="0" lang="en" sz="1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b="0" i="0" lang="en" sz="1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Collaborate. Accelerate.</a:t>
            </a:r>
            <a:endParaRPr b="0" i="0" sz="12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ouble content | watercolor top">
  <p:cSld name="1_double content | watercolor top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46" y="0"/>
            <a:ext cx="273743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4"/>
          <p:cNvSpPr txBox="1"/>
          <p:nvPr>
            <p:ph type="title"/>
          </p:nvPr>
        </p:nvSpPr>
        <p:spPr>
          <a:xfrm>
            <a:off x="3208556" y="584328"/>
            <a:ext cx="5306794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E"/>
              </a:buClr>
              <a:buSzPts val="3600"/>
              <a:buFont typeface="Libre Franklin"/>
              <a:buNone/>
              <a:defRPr b="0" sz="3600">
                <a:solidFill>
                  <a:srgbClr val="4D4D4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7" name="Google Shape;187;p34"/>
          <p:cNvSpPr txBox="1"/>
          <p:nvPr>
            <p:ph idx="1" type="body"/>
          </p:nvPr>
        </p:nvSpPr>
        <p:spPr>
          <a:xfrm>
            <a:off x="3208556" y="1593617"/>
            <a:ext cx="246888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>
                <a:solidFill>
                  <a:srgbClr val="4D4D4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⎻"/>
              <a:defRPr>
                <a:solidFill>
                  <a:srgbClr val="4D4D4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D4D4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>
                <a:solidFill>
                  <a:srgbClr val="4D4D4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921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o"/>
              <a:defRPr>
                <a:solidFill>
                  <a:srgbClr val="4D4D4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8" name="Google Shape;188;p34"/>
          <p:cNvSpPr txBox="1"/>
          <p:nvPr>
            <p:ph idx="2" type="body"/>
          </p:nvPr>
        </p:nvSpPr>
        <p:spPr>
          <a:xfrm>
            <a:off x="6046469" y="1593617"/>
            <a:ext cx="246888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>
                <a:solidFill>
                  <a:srgbClr val="4D4D4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⎻"/>
              <a:defRPr>
                <a:solidFill>
                  <a:srgbClr val="4D4D4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D4D4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>
                <a:solidFill>
                  <a:srgbClr val="4D4D4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921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o"/>
              <a:defRPr>
                <a:solidFill>
                  <a:srgbClr val="4D4D4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9" name="Google Shape;189;p34"/>
          <p:cNvSpPr/>
          <p:nvPr/>
        </p:nvSpPr>
        <p:spPr>
          <a:xfrm>
            <a:off x="2739641" y="-440027"/>
            <a:ext cx="468916" cy="3515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90" name="Google Shape;19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8022" y="413899"/>
            <a:ext cx="685800" cy="111625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4"/>
          <p:cNvSpPr txBox="1"/>
          <p:nvPr>
            <p:ph idx="3" type="body"/>
          </p:nvPr>
        </p:nvSpPr>
        <p:spPr>
          <a:xfrm>
            <a:off x="315427" y="1792471"/>
            <a:ext cx="2110991" cy="269711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⎻"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921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o"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2" name="Google Shape;192;p34"/>
          <p:cNvSpPr/>
          <p:nvPr/>
        </p:nvSpPr>
        <p:spPr>
          <a:xfrm>
            <a:off x="0" y="4733925"/>
            <a:ext cx="2730953" cy="253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Connect.</a:t>
            </a:r>
            <a:r>
              <a:rPr b="0" i="0" lang="en" sz="1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b="0" i="0" lang="en" sz="1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Collaborate. Accelerate.</a:t>
            </a:r>
            <a:endParaRPr b="0" i="0" sz="12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ontent slide | watercolor top">
  <p:cSld name="4_content slide | watercolor top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0" y="4235642"/>
            <a:ext cx="9140253" cy="9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5"/>
          <p:cNvSpPr txBox="1"/>
          <p:nvPr>
            <p:ph type="title"/>
          </p:nvPr>
        </p:nvSpPr>
        <p:spPr>
          <a:xfrm>
            <a:off x="628650" y="425139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ibre Franklin"/>
              <a:buNone/>
              <a:defRPr b="0" sz="3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6" name="Google Shape;196;p35"/>
          <p:cNvSpPr txBox="1"/>
          <p:nvPr>
            <p:ph idx="1" type="body"/>
          </p:nvPr>
        </p:nvSpPr>
        <p:spPr>
          <a:xfrm>
            <a:off x="628650" y="1540240"/>
            <a:ext cx="7886700" cy="24905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⎻"/>
              <a:defRPr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921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o"/>
              <a:defRPr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97" name="Google Shape;19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429" y="4348208"/>
            <a:ext cx="1687084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5"/>
          <p:cNvSpPr/>
          <p:nvPr/>
        </p:nvSpPr>
        <p:spPr>
          <a:xfrm>
            <a:off x="6225299" y="4733925"/>
            <a:ext cx="2363549" cy="253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Connect. Collaborate. Accelerate.</a:t>
            </a:r>
            <a:endParaRPr i="0" sz="12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ontent slide | watercolor top">
  <p:cSld name="5_content slide | watercolor top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0" y="4235642"/>
            <a:ext cx="9140253" cy="9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6"/>
          <p:cNvSpPr/>
          <p:nvPr>
            <p:ph idx="2" type="pic"/>
          </p:nvPr>
        </p:nvSpPr>
        <p:spPr>
          <a:xfrm>
            <a:off x="760137" y="506447"/>
            <a:ext cx="7567745" cy="1506140"/>
          </a:xfrm>
          <a:prstGeom prst="rect">
            <a:avLst/>
          </a:prstGeom>
          <a:noFill/>
          <a:ln>
            <a:noFill/>
          </a:ln>
        </p:spPr>
      </p:sp>
      <p:sp>
        <p:nvSpPr>
          <p:cNvPr id="202" name="Google Shape;202;p36"/>
          <p:cNvSpPr txBox="1"/>
          <p:nvPr>
            <p:ph idx="1" type="body"/>
          </p:nvPr>
        </p:nvSpPr>
        <p:spPr>
          <a:xfrm>
            <a:off x="771087" y="2107031"/>
            <a:ext cx="188595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/>
            </a:lvl4pPr>
            <a:lvl5pPr indent="-2921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o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3" name="Google Shape;203;p36"/>
          <p:cNvSpPr txBox="1"/>
          <p:nvPr>
            <p:ph idx="3" type="body"/>
          </p:nvPr>
        </p:nvSpPr>
        <p:spPr>
          <a:xfrm>
            <a:off x="2663303" y="2106579"/>
            <a:ext cx="188595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/>
            </a:lvl4pPr>
            <a:lvl5pPr indent="-2921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o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4" name="Google Shape;204;p36"/>
          <p:cNvSpPr txBox="1"/>
          <p:nvPr>
            <p:ph idx="4" type="body"/>
          </p:nvPr>
        </p:nvSpPr>
        <p:spPr>
          <a:xfrm>
            <a:off x="4555520" y="2105109"/>
            <a:ext cx="188595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/>
            </a:lvl4pPr>
            <a:lvl5pPr indent="-2921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o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5" name="Google Shape;205;p36"/>
          <p:cNvSpPr txBox="1"/>
          <p:nvPr>
            <p:ph idx="5" type="body"/>
          </p:nvPr>
        </p:nvSpPr>
        <p:spPr>
          <a:xfrm>
            <a:off x="6441933" y="2105109"/>
            <a:ext cx="188595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/>
            </a:lvl4pPr>
            <a:lvl5pPr indent="-2921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o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6" name="Google Shape;206;p36"/>
          <p:cNvSpPr txBox="1"/>
          <p:nvPr>
            <p:ph type="title"/>
          </p:nvPr>
        </p:nvSpPr>
        <p:spPr>
          <a:xfrm>
            <a:off x="771087" y="1060333"/>
            <a:ext cx="7556796" cy="33295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07" name="Google Shape;20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429" y="4348208"/>
            <a:ext cx="1687084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6"/>
          <p:cNvSpPr/>
          <p:nvPr/>
        </p:nvSpPr>
        <p:spPr>
          <a:xfrm>
            <a:off x="6225299" y="4733925"/>
            <a:ext cx="2363549" cy="253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Connect. Collaborate. Accelerate.</a:t>
            </a:r>
            <a:endParaRPr i="0" sz="12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| full watercolor">
  <p:cSld name="2_title | full watercolor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7"/>
          <p:cNvPicPr preferRelativeResize="0"/>
          <p:nvPr/>
        </p:nvPicPr>
        <p:blipFill rotWithShape="1">
          <a:blip r:embed="rId2">
            <a:alphaModFix/>
          </a:blip>
          <a:srcRect b="0" l="31014" r="-22501" t="0"/>
          <a:stretch/>
        </p:blipFill>
        <p:spPr>
          <a:xfrm>
            <a:off x="-13189" y="5899"/>
            <a:ext cx="8365046" cy="5135478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7"/>
          <p:cNvSpPr txBox="1"/>
          <p:nvPr>
            <p:ph type="ctrTitle"/>
          </p:nvPr>
        </p:nvSpPr>
        <p:spPr>
          <a:xfrm>
            <a:off x="1778560" y="556231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4500"/>
              <a:buFont typeface="Libre Franklin Medium"/>
              <a:buNone/>
              <a:defRPr b="0" i="0" sz="4500">
                <a:solidFill>
                  <a:srgbClr val="5F606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2" name="Google Shape;212;p37"/>
          <p:cNvSpPr txBox="1"/>
          <p:nvPr>
            <p:ph idx="1" type="subTitle"/>
          </p:nvPr>
        </p:nvSpPr>
        <p:spPr>
          <a:xfrm>
            <a:off x="1778560" y="2406963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F606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13" name="Google Shape;21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505" y="3600234"/>
            <a:ext cx="84268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7"/>
          <p:cNvSpPr/>
          <p:nvPr/>
        </p:nvSpPr>
        <p:spPr>
          <a:xfrm>
            <a:off x="6225299" y="4733925"/>
            <a:ext cx="2363549" cy="253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200">
                <a:solidFill>
                  <a:srgbClr val="5F606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Connect. Collaborate. Accelerate.</a:t>
            </a:r>
            <a:endParaRPr i="0" sz="1200">
              <a:solidFill>
                <a:srgbClr val="5F606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| bottom watercolor">
  <p:cSld name="4_title | bottom watercolor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84" y="2903285"/>
            <a:ext cx="9158335" cy="2249213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8"/>
          <p:cNvSpPr txBox="1"/>
          <p:nvPr>
            <p:ph type="ctrTitle"/>
          </p:nvPr>
        </p:nvSpPr>
        <p:spPr>
          <a:xfrm>
            <a:off x="890348" y="797379"/>
            <a:ext cx="7793696" cy="15869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4500"/>
              <a:buFont typeface="Fira Sans Medium"/>
              <a:buNone/>
              <a:defRPr b="0" i="0" sz="4500">
                <a:solidFill>
                  <a:srgbClr val="5F6062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18" name="Google Shape;21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55344" y="3206948"/>
            <a:ext cx="1028700" cy="1674379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8"/>
          <p:cNvSpPr txBox="1"/>
          <p:nvPr>
            <p:ph idx="1" type="subTitle"/>
          </p:nvPr>
        </p:nvSpPr>
        <p:spPr>
          <a:xfrm>
            <a:off x="890348" y="2473903"/>
            <a:ext cx="6502018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o"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0" name="Google Shape;220;p38"/>
          <p:cNvSpPr/>
          <p:nvPr/>
        </p:nvSpPr>
        <p:spPr>
          <a:xfrm>
            <a:off x="890348" y="4733925"/>
            <a:ext cx="2730953" cy="253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Connect.</a:t>
            </a:r>
            <a:r>
              <a:rPr b="0" i="0" lang="en" sz="1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b="0" i="0" lang="en" sz="1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Collaborate. Accelerate.</a:t>
            </a:r>
            <a:endParaRPr b="0" i="0" sz="12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| top watercolor">
  <p:cSld name="2_title | top watercolor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9"/>
          <p:cNvSpPr txBox="1"/>
          <p:nvPr>
            <p:ph type="ctrTitle"/>
          </p:nvPr>
        </p:nvSpPr>
        <p:spPr>
          <a:xfrm>
            <a:off x="1143000" y="97173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E"/>
              </a:buClr>
              <a:buSzPts val="4500"/>
              <a:buFont typeface="Fira Sans Medium"/>
              <a:buNone/>
              <a:defRPr b="0" i="0" sz="4500">
                <a:solidFill>
                  <a:srgbClr val="4D4D4E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3" name="Google Shape;223;p39"/>
          <p:cNvSpPr txBox="1"/>
          <p:nvPr>
            <p:ph idx="1" type="subTitle"/>
          </p:nvPr>
        </p:nvSpPr>
        <p:spPr>
          <a:xfrm>
            <a:off x="1143000" y="2996816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o"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224" name="Google Shape;224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5086"/>
            <a:ext cx="9144000" cy="915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429" y="120026"/>
            <a:ext cx="1687084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9"/>
          <p:cNvSpPr/>
          <p:nvPr/>
        </p:nvSpPr>
        <p:spPr>
          <a:xfrm>
            <a:off x="5320217" y="4733925"/>
            <a:ext cx="3215833" cy="253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200">
                <a:solidFill>
                  <a:srgbClr val="5F606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Connect. Collaborate. Accelerate.</a:t>
            </a:r>
            <a:endParaRPr i="0" sz="1200">
              <a:solidFill>
                <a:srgbClr val="5F606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ontent slide | watercolor top">
  <p:cSld name="6_content slide | watercolor top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0"/>
          <p:cNvSpPr txBox="1"/>
          <p:nvPr>
            <p:ph type="title"/>
          </p:nvPr>
        </p:nvSpPr>
        <p:spPr>
          <a:xfrm>
            <a:off x="628650" y="1167151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ibre Franklin"/>
              <a:buNone/>
              <a:defRPr b="0" sz="3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9" name="Google Shape;229;p40"/>
          <p:cNvSpPr txBox="1"/>
          <p:nvPr>
            <p:ph idx="1" type="body"/>
          </p:nvPr>
        </p:nvSpPr>
        <p:spPr>
          <a:xfrm>
            <a:off x="628650" y="2282252"/>
            <a:ext cx="7886700" cy="24905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⎻"/>
              <a:defRPr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921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o"/>
              <a:defRPr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230" name="Google Shape;230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5086"/>
            <a:ext cx="9144000" cy="915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429" y="120026"/>
            <a:ext cx="1687084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40"/>
          <p:cNvSpPr/>
          <p:nvPr/>
        </p:nvSpPr>
        <p:spPr>
          <a:xfrm>
            <a:off x="5320217" y="4733925"/>
            <a:ext cx="3215833" cy="253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200">
                <a:solidFill>
                  <a:srgbClr val="5F606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Connect. Collaborate. Accelerate.</a:t>
            </a:r>
            <a:endParaRPr i="0" sz="1200">
              <a:solidFill>
                <a:srgbClr val="5F606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| left watercolor">
  <p:cSld name="2_title | left watercolor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3555"/>
            <a:ext cx="1106501" cy="514705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41"/>
          <p:cNvSpPr txBox="1"/>
          <p:nvPr>
            <p:ph type="ctrTitle"/>
          </p:nvPr>
        </p:nvSpPr>
        <p:spPr>
          <a:xfrm>
            <a:off x="1498982" y="797379"/>
            <a:ext cx="6502018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4500"/>
              <a:buFont typeface="Fira Sans Medium"/>
              <a:buNone/>
              <a:defRPr b="0" i="0" sz="4500">
                <a:solidFill>
                  <a:srgbClr val="5F6062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6" name="Google Shape;236;p41"/>
          <p:cNvSpPr txBox="1"/>
          <p:nvPr>
            <p:ph idx="1" type="subTitle"/>
          </p:nvPr>
        </p:nvSpPr>
        <p:spPr>
          <a:xfrm>
            <a:off x="1498982" y="2648111"/>
            <a:ext cx="6502018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o"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237" name="Google Shape;23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350" y="282011"/>
            <a:ext cx="685800" cy="1116251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41"/>
          <p:cNvSpPr/>
          <p:nvPr/>
        </p:nvSpPr>
        <p:spPr>
          <a:xfrm>
            <a:off x="1498981" y="4733925"/>
            <a:ext cx="3215833" cy="253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200">
                <a:solidFill>
                  <a:srgbClr val="5F606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Connect. Collaborate. Accelerate.</a:t>
            </a:r>
            <a:endParaRPr i="0" sz="1200">
              <a:solidFill>
                <a:srgbClr val="5F606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slide | watercolor left">
  <p:cSld name="2_content slide | watercolor left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1065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350" y="282011"/>
            <a:ext cx="685800" cy="1116251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42"/>
          <p:cNvSpPr txBox="1"/>
          <p:nvPr>
            <p:ph type="title"/>
          </p:nvPr>
        </p:nvSpPr>
        <p:spPr>
          <a:xfrm>
            <a:off x="1498982" y="413899"/>
            <a:ext cx="7016368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ibre Franklin"/>
              <a:buNone/>
              <a:defRPr b="0"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3" name="Google Shape;243;p42"/>
          <p:cNvSpPr txBox="1"/>
          <p:nvPr>
            <p:ph idx="1" type="body"/>
          </p:nvPr>
        </p:nvSpPr>
        <p:spPr>
          <a:xfrm>
            <a:off x="1498982" y="1509274"/>
            <a:ext cx="7016368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⎻"/>
              <a:defRPr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921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o"/>
              <a:defRPr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4" name="Google Shape;244;p42"/>
          <p:cNvSpPr/>
          <p:nvPr/>
        </p:nvSpPr>
        <p:spPr>
          <a:xfrm>
            <a:off x="5320217" y="4733925"/>
            <a:ext cx="3215833" cy="253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200">
                <a:solidFill>
                  <a:srgbClr val="5F606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Connect. Collaborate. Accelerate.</a:t>
            </a:r>
            <a:endParaRPr i="0" sz="1200">
              <a:solidFill>
                <a:srgbClr val="5F606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reaker slide | 3 photos | watercolor corner ">
  <p:cSld name="2_breaker slide | 3 photos | watercolor corner 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1065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43"/>
          <p:cNvSpPr/>
          <p:nvPr>
            <p:ph idx="2" type="pic"/>
          </p:nvPr>
        </p:nvSpPr>
        <p:spPr>
          <a:xfrm>
            <a:off x="4809394" y="711994"/>
            <a:ext cx="3726656" cy="3726656"/>
          </a:xfrm>
          <a:prstGeom prst="rect">
            <a:avLst/>
          </a:prstGeom>
          <a:noFill/>
          <a:ln>
            <a:noFill/>
          </a:ln>
        </p:spPr>
      </p:sp>
      <p:sp>
        <p:nvSpPr>
          <p:cNvPr id="248" name="Google Shape;248;p43"/>
          <p:cNvSpPr/>
          <p:nvPr>
            <p:ph idx="3" type="pic"/>
          </p:nvPr>
        </p:nvSpPr>
        <p:spPr>
          <a:xfrm>
            <a:off x="2553182" y="711994"/>
            <a:ext cx="2246963" cy="2246963"/>
          </a:xfrm>
          <a:prstGeom prst="rect">
            <a:avLst/>
          </a:prstGeom>
          <a:noFill/>
          <a:ln>
            <a:noFill/>
          </a:ln>
        </p:spPr>
      </p:sp>
      <p:sp>
        <p:nvSpPr>
          <p:cNvPr id="249" name="Google Shape;249;p43"/>
          <p:cNvSpPr/>
          <p:nvPr>
            <p:ph idx="4" type="pic"/>
          </p:nvPr>
        </p:nvSpPr>
        <p:spPr>
          <a:xfrm>
            <a:off x="3321896" y="2958957"/>
            <a:ext cx="1479694" cy="1479694"/>
          </a:xfrm>
          <a:prstGeom prst="rect">
            <a:avLst/>
          </a:prstGeom>
          <a:noFill/>
          <a:ln>
            <a:noFill/>
          </a:ln>
        </p:spPr>
      </p:sp>
      <p:sp>
        <p:nvSpPr>
          <p:cNvPr id="250" name="Google Shape;250;p43"/>
          <p:cNvSpPr txBox="1"/>
          <p:nvPr>
            <p:ph type="title"/>
          </p:nvPr>
        </p:nvSpPr>
        <p:spPr>
          <a:xfrm>
            <a:off x="0" y="2958957"/>
            <a:ext cx="4800146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E"/>
              </a:buClr>
              <a:buSzPts val="3000"/>
              <a:buFont typeface="Libre Franklin Medium"/>
              <a:buNone/>
              <a:defRPr b="0" sz="3000">
                <a:solidFill>
                  <a:srgbClr val="4D4D4E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51" name="Google Shape;25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350" y="282011"/>
            <a:ext cx="685800" cy="1116251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43"/>
          <p:cNvSpPr/>
          <p:nvPr/>
        </p:nvSpPr>
        <p:spPr>
          <a:xfrm>
            <a:off x="5320217" y="4733925"/>
            <a:ext cx="3215833" cy="253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200">
                <a:solidFill>
                  <a:srgbClr val="5F606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Connect. Collaborate. Accelerate.</a:t>
            </a:r>
            <a:endParaRPr i="0" sz="1200">
              <a:solidFill>
                <a:srgbClr val="5F606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reaker slide | 2 photos | green watercolor right">
  <p:cSld name="2_breaker slide | 2 photos | green watercolor right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8037500" y="-1"/>
            <a:ext cx="1106501" cy="5158616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4"/>
          <p:cNvSpPr txBox="1"/>
          <p:nvPr>
            <p:ph type="title"/>
          </p:nvPr>
        </p:nvSpPr>
        <p:spPr>
          <a:xfrm>
            <a:off x="628650" y="208089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E"/>
              </a:buClr>
              <a:buSzPts val="3000"/>
              <a:buFont typeface="Libre Franklin Medium"/>
              <a:buNone/>
              <a:defRPr b="0" sz="3000">
                <a:solidFill>
                  <a:srgbClr val="4D4D4E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6" name="Google Shape;256;p44"/>
          <p:cNvSpPr/>
          <p:nvPr>
            <p:ph idx="2" type="pic"/>
          </p:nvPr>
        </p:nvSpPr>
        <p:spPr>
          <a:xfrm>
            <a:off x="0" y="-1"/>
            <a:ext cx="4581525" cy="5158618"/>
          </a:xfrm>
          <a:prstGeom prst="rect">
            <a:avLst/>
          </a:prstGeom>
          <a:noFill/>
          <a:ln>
            <a:noFill/>
          </a:ln>
        </p:spPr>
      </p:sp>
      <p:sp>
        <p:nvSpPr>
          <p:cNvPr id="257" name="Google Shape;257;p44"/>
          <p:cNvSpPr/>
          <p:nvPr>
            <p:ph idx="3" type="pic"/>
          </p:nvPr>
        </p:nvSpPr>
        <p:spPr>
          <a:xfrm>
            <a:off x="6108352" y="592492"/>
            <a:ext cx="2406998" cy="2702244"/>
          </a:xfrm>
          <a:prstGeom prst="rect">
            <a:avLst/>
          </a:prstGeom>
          <a:noFill/>
          <a:ln>
            <a:noFill/>
          </a:ln>
        </p:spPr>
      </p:sp>
      <p:pic>
        <p:nvPicPr>
          <p:cNvPr id="258" name="Google Shape;25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47850" y="3830302"/>
            <a:ext cx="685800" cy="1116251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4"/>
          <p:cNvSpPr/>
          <p:nvPr/>
        </p:nvSpPr>
        <p:spPr>
          <a:xfrm>
            <a:off x="363479" y="4733925"/>
            <a:ext cx="3215833" cy="253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200">
                <a:solidFill>
                  <a:srgbClr val="5F606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Connect. Collaborate. Accelerate.</a:t>
            </a:r>
            <a:endParaRPr i="0" sz="1200">
              <a:solidFill>
                <a:srgbClr val="5F606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| bottom watercolor">
  <p:cSld name="3_title | bottom watercolor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46" y="1"/>
            <a:ext cx="2737436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5"/>
          <p:cNvSpPr txBox="1"/>
          <p:nvPr>
            <p:ph type="ctrTitle"/>
          </p:nvPr>
        </p:nvSpPr>
        <p:spPr>
          <a:xfrm>
            <a:off x="3208564" y="797379"/>
            <a:ext cx="4792436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E"/>
              </a:buClr>
              <a:buSzPts val="4500"/>
              <a:buFont typeface="Fira Sans Medium"/>
              <a:buNone/>
              <a:defRPr b="0" i="0" sz="4500">
                <a:solidFill>
                  <a:srgbClr val="4D4D4E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3" name="Google Shape;263;p45"/>
          <p:cNvSpPr txBox="1"/>
          <p:nvPr>
            <p:ph idx="1" type="subTitle"/>
          </p:nvPr>
        </p:nvSpPr>
        <p:spPr>
          <a:xfrm>
            <a:off x="3208564" y="2880800"/>
            <a:ext cx="4792436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o"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264" name="Google Shape;26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8461" y="575792"/>
            <a:ext cx="1234440" cy="2009251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5"/>
          <p:cNvSpPr/>
          <p:nvPr/>
        </p:nvSpPr>
        <p:spPr>
          <a:xfrm>
            <a:off x="0" y="4733925"/>
            <a:ext cx="2730953" cy="253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Connect.</a:t>
            </a:r>
            <a:r>
              <a:rPr b="0" i="0" lang="en" sz="1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b="0" i="0" lang="en" sz="1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Collaborate. Accelerate.</a:t>
            </a:r>
            <a:endParaRPr b="0" i="0" sz="12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ouble content | watercolor top">
  <p:cSld name="2_double content | watercolor top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46" y="1"/>
            <a:ext cx="2737436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46"/>
          <p:cNvSpPr txBox="1"/>
          <p:nvPr>
            <p:ph type="title"/>
          </p:nvPr>
        </p:nvSpPr>
        <p:spPr>
          <a:xfrm>
            <a:off x="3208556" y="584328"/>
            <a:ext cx="5306794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E"/>
              </a:buClr>
              <a:buSzPts val="3600"/>
              <a:buFont typeface="Libre Franklin"/>
              <a:buNone/>
              <a:defRPr b="0" sz="3600">
                <a:solidFill>
                  <a:srgbClr val="4D4D4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9" name="Google Shape;269;p46"/>
          <p:cNvSpPr txBox="1"/>
          <p:nvPr>
            <p:ph idx="1" type="body"/>
          </p:nvPr>
        </p:nvSpPr>
        <p:spPr>
          <a:xfrm>
            <a:off x="3208556" y="1593617"/>
            <a:ext cx="246888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>
                <a:solidFill>
                  <a:srgbClr val="4D4D4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⎻"/>
              <a:defRPr>
                <a:solidFill>
                  <a:srgbClr val="4D4D4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D4D4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>
                <a:solidFill>
                  <a:srgbClr val="4D4D4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921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o"/>
              <a:defRPr>
                <a:solidFill>
                  <a:srgbClr val="4D4D4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0" name="Google Shape;270;p46"/>
          <p:cNvSpPr txBox="1"/>
          <p:nvPr>
            <p:ph idx="2" type="body"/>
          </p:nvPr>
        </p:nvSpPr>
        <p:spPr>
          <a:xfrm>
            <a:off x="6046469" y="1593617"/>
            <a:ext cx="246888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>
                <a:solidFill>
                  <a:srgbClr val="4D4D4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⎻"/>
              <a:defRPr>
                <a:solidFill>
                  <a:srgbClr val="4D4D4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D4D4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>
                <a:solidFill>
                  <a:srgbClr val="4D4D4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921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o"/>
              <a:defRPr>
                <a:solidFill>
                  <a:srgbClr val="4D4D4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1" name="Google Shape;271;p46"/>
          <p:cNvSpPr/>
          <p:nvPr/>
        </p:nvSpPr>
        <p:spPr>
          <a:xfrm>
            <a:off x="2739641" y="-440027"/>
            <a:ext cx="468916" cy="3515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72" name="Google Shape;272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8022" y="413899"/>
            <a:ext cx="685800" cy="111625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6"/>
          <p:cNvSpPr txBox="1"/>
          <p:nvPr>
            <p:ph idx="3" type="body"/>
          </p:nvPr>
        </p:nvSpPr>
        <p:spPr>
          <a:xfrm>
            <a:off x="315427" y="1792471"/>
            <a:ext cx="2110991" cy="269711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⎻"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921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o"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4" name="Google Shape;274;p46"/>
          <p:cNvSpPr/>
          <p:nvPr/>
        </p:nvSpPr>
        <p:spPr>
          <a:xfrm>
            <a:off x="0" y="4733925"/>
            <a:ext cx="2730953" cy="253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Connect.</a:t>
            </a:r>
            <a:r>
              <a:rPr b="0" i="0" lang="en" sz="1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b="0" i="0" lang="en" sz="1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Collaborate. Accelerate.</a:t>
            </a:r>
            <a:endParaRPr b="0" i="0" sz="12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ontent slide | watercolor top">
  <p:cSld name="7_content slide | watercolor top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-1" y="4235641"/>
            <a:ext cx="9144001" cy="9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7"/>
          <p:cNvSpPr txBox="1"/>
          <p:nvPr>
            <p:ph type="title"/>
          </p:nvPr>
        </p:nvSpPr>
        <p:spPr>
          <a:xfrm>
            <a:off x="628650" y="425139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ibre Franklin"/>
              <a:buNone/>
              <a:defRPr b="0" sz="3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8" name="Google Shape;278;p47"/>
          <p:cNvSpPr txBox="1"/>
          <p:nvPr>
            <p:ph idx="1" type="body"/>
          </p:nvPr>
        </p:nvSpPr>
        <p:spPr>
          <a:xfrm>
            <a:off x="628650" y="1540240"/>
            <a:ext cx="7886700" cy="24905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⎻"/>
              <a:defRPr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921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o"/>
              <a:defRPr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279" name="Google Shape;279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429" y="4348208"/>
            <a:ext cx="1687084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7"/>
          <p:cNvSpPr/>
          <p:nvPr/>
        </p:nvSpPr>
        <p:spPr>
          <a:xfrm>
            <a:off x="6225299" y="4733925"/>
            <a:ext cx="2363549" cy="253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Connect. Collaborate. Accelerate.</a:t>
            </a:r>
            <a:endParaRPr i="0" sz="12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ontent slide | watercolor top">
  <p:cSld name="8_content slide | watercolor top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0" y="4235639"/>
            <a:ext cx="9144000" cy="9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48"/>
          <p:cNvSpPr/>
          <p:nvPr>
            <p:ph idx="2" type="pic"/>
          </p:nvPr>
        </p:nvSpPr>
        <p:spPr>
          <a:xfrm>
            <a:off x="760137" y="506447"/>
            <a:ext cx="7567745" cy="1506140"/>
          </a:xfrm>
          <a:prstGeom prst="rect">
            <a:avLst/>
          </a:prstGeom>
          <a:noFill/>
          <a:ln>
            <a:noFill/>
          </a:ln>
        </p:spPr>
      </p:sp>
      <p:sp>
        <p:nvSpPr>
          <p:cNvPr id="284" name="Google Shape;284;p48"/>
          <p:cNvSpPr txBox="1"/>
          <p:nvPr>
            <p:ph idx="1" type="body"/>
          </p:nvPr>
        </p:nvSpPr>
        <p:spPr>
          <a:xfrm>
            <a:off x="771087" y="2107031"/>
            <a:ext cx="188595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/>
            </a:lvl4pPr>
            <a:lvl5pPr indent="-2921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o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5" name="Google Shape;285;p48"/>
          <p:cNvSpPr txBox="1"/>
          <p:nvPr>
            <p:ph idx="3" type="body"/>
          </p:nvPr>
        </p:nvSpPr>
        <p:spPr>
          <a:xfrm>
            <a:off x="2663303" y="2106579"/>
            <a:ext cx="188595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/>
            </a:lvl4pPr>
            <a:lvl5pPr indent="-2921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o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6" name="Google Shape;286;p48"/>
          <p:cNvSpPr txBox="1"/>
          <p:nvPr>
            <p:ph idx="4" type="body"/>
          </p:nvPr>
        </p:nvSpPr>
        <p:spPr>
          <a:xfrm>
            <a:off x="4555520" y="2105109"/>
            <a:ext cx="188595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/>
            </a:lvl4pPr>
            <a:lvl5pPr indent="-2921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o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7" name="Google Shape;287;p48"/>
          <p:cNvSpPr txBox="1"/>
          <p:nvPr>
            <p:ph idx="5" type="body"/>
          </p:nvPr>
        </p:nvSpPr>
        <p:spPr>
          <a:xfrm>
            <a:off x="6441933" y="2105109"/>
            <a:ext cx="188595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/>
            </a:lvl4pPr>
            <a:lvl5pPr indent="-2921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o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8" name="Google Shape;288;p48"/>
          <p:cNvSpPr txBox="1"/>
          <p:nvPr>
            <p:ph type="title"/>
          </p:nvPr>
        </p:nvSpPr>
        <p:spPr>
          <a:xfrm>
            <a:off x="771087" y="1060333"/>
            <a:ext cx="7556796" cy="33295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89" name="Google Shape;289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429" y="4348208"/>
            <a:ext cx="1687084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48"/>
          <p:cNvSpPr/>
          <p:nvPr/>
        </p:nvSpPr>
        <p:spPr>
          <a:xfrm>
            <a:off x="6225299" y="4733925"/>
            <a:ext cx="2363549" cy="253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Connect. Collaborate. Accelerate.</a:t>
            </a:r>
            <a:endParaRPr i="0" sz="12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| full watercolor">
  <p:cSld name="1_title | full watercolor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899"/>
            <a:ext cx="9143166" cy="5135478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49"/>
          <p:cNvSpPr txBox="1"/>
          <p:nvPr>
            <p:ph type="ctrTitle"/>
          </p:nvPr>
        </p:nvSpPr>
        <p:spPr>
          <a:xfrm>
            <a:off x="1143000" y="797379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Libre Franklin Medium"/>
              <a:buNone/>
              <a:defRPr b="0" i="0" sz="45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4" name="Google Shape;294;p49"/>
          <p:cNvSpPr txBox="1"/>
          <p:nvPr>
            <p:ph idx="1" type="subTitle"/>
          </p:nvPr>
        </p:nvSpPr>
        <p:spPr>
          <a:xfrm>
            <a:off x="1143000" y="2648111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95" name="Google Shape;295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6905" y="3600234"/>
            <a:ext cx="84268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9"/>
          <p:cNvSpPr/>
          <p:nvPr/>
        </p:nvSpPr>
        <p:spPr>
          <a:xfrm>
            <a:off x="890348" y="4733925"/>
            <a:ext cx="2730953" cy="253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Connect.</a:t>
            </a:r>
            <a:r>
              <a:rPr b="0" i="0" lang="en" sz="1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b="0" i="0" lang="en" sz="1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Collaborate. Accelerate.</a:t>
            </a:r>
            <a:endParaRPr b="0" i="0" sz="12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 | white">
  <p:cSld name="1_section header | white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40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2.xml"/><Relationship Id="rId3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1.xml"/><Relationship Id="rId3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24.xml"/><Relationship Id="rId35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26.xml"/><Relationship Id="rId37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25.xml"/><Relationship Id="rId36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38" Type="http://schemas.openxmlformats.org/officeDocument/2006/relationships/theme" Target="../theme/theme3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3300"/>
              <a:buFont typeface="Libre Franklin"/>
              <a:buNone/>
              <a:defRPr b="0" i="0" sz="3300" u="none" cap="none" strike="noStrike">
                <a:solidFill>
                  <a:srgbClr val="5F606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DC6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F606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DC63F"/>
              </a:buClr>
              <a:buSzPts val="1800"/>
              <a:buFont typeface="Noto Sans Symbols"/>
              <a:buChar char="⎻"/>
              <a:defRPr b="0" i="0" sz="1800" u="none" cap="none" strike="noStrike">
                <a:solidFill>
                  <a:srgbClr val="5F606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DC63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5F606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DC63F"/>
              </a:buClr>
              <a:buSzPts val="1400"/>
              <a:buFont typeface="Noto Sans Symbols"/>
              <a:buChar char="⎻"/>
              <a:defRPr b="0" i="0" sz="1400" u="none" cap="none" strike="noStrike">
                <a:solidFill>
                  <a:srgbClr val="5F606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DC63F"/>
              </a:buClr>
              <a:buSzPts val="1000"/>
              <a:buFont typeface="Courier New"/>
              <a:buChar char="o"/>
              <a:defRPr b="0" i="0" sz="1400" u="none" cap="none" strike="noStrike">
                <a:solidFill>
                  <a:srgbClr val="5F606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9B9C9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B9C9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B9C9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B9C9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B9C9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B9C9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B9C9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B9C9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B9C9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B9C9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9B9C9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7.png"/><Relationship Id="rId4" Type="http://schemas.openxmlformats.org/officeDocument/2006/relationships/image" Target="../media/image4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37.png"/><Relationship Id="rId6" Type="http://schemas.openxmlformats.org/officeDocument/2006/relationships/image" Target="../media/image42.png"/><Relationship Id="rId7" Type="http://schemas.openxmlformats.org/officeDocument/2006/relationships/image" Target="../media/image4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9.png"/><Relationship Id="rId4" Type="http://schemas.openxmlformats.org/officeDocument/2006/relationships/image" Target="../media/image4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1.png"/><Relationship Id="rId4" Type="http://schemas.openxmlformats.org/officeDocument/2006/relationships/image" Target="../media/image5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1"/>
          <p:cNvSpPr txBox="1"/>
          <p:nvPr>
            <p:ph type="ctrTitle"/>
          </p:nvPr>
        </p:nvSpPr>
        <p:spPr>
          <a:xfrm>
            <a:off x="1143000" y="797375"/>
            <a:ext cx="56613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Libre Franklin Medium"/>
              <a:buNone/>
            </a:pPr>
            <a:r>
              <a:rPr lang="en"/>
              <a:t>Rack and Power ORv3 Connectors</a:t>
            </a:r>
            <a:endParaRPr/>
          </a:p>
        </p:txBody>
      </p:sp>
      <p:sp>
        <p:nvSpPr>
          <p:cNvPr id="303" name="Google Shape;303;p51"/>
          <p:cNvSpPr txBox="1"/>
          <p:nvPr>
            <p:ph idx="4294967295" type="subTitle"/>
          </p:nvPr>
        </p:nvSpPr>
        <p:spPr>
          <a:xfrm>
            <a:off x="1143000" y="2648111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ts val="18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Steve Pressel - Amphenol</a:t>
            </a:r>
            <a:endParaRPr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ts val="18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Brian Costello - TE Connectivity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138" y="1160125"/>
            <a:ext cx="6761613" cy="3875375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60"/>
          <p:cNvSpPr txBox="1"/>
          <p:nvPr>
            <p:ph idx="1" type="body"/>
          </p:nvPr>
        </p:nvSpPr>
        <p:spPr>
          <a:xfrm>
            <a:off x="453150" y="1052050"/>
            <a:ext cx="3921000" cy="3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635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900" u="sng"/>
              <a:t>Tooless Design: Assembly </a:t>
            </a:r>
            <a:endParaRPr b="1" sz="19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635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67" name="Google Shape;367;p60"/>
          <p:cNvSpPr txBox="1"/>
          <p:nvPr/>
        </p:nvSpPr>
        <p:spPr>
          <a:xfrm>
            <a:off x="4693500" y="3647350"/>
            <a:ext cx="4104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ibre Franklin"/>
                <a:ea typeface="Libre Franklin"/>
                <a:cs typeface="Libre Franklin"/>
                <a:sym typeface="Libre Franklin"/>
              </a:rPr>
              <a:t>Connector prior to being assembled </a:t>
            </a:r>
            <a:endParaRPr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ibre Franklin"/>
                <a:ea typeface="Libre Franklin"/>
                <a:cs typeface="Libre Franklin"/>
                <a:sym typeface="Libre Franklin"/>
              </a:rPr>
              <a:t>to the panel</a:t>
            </a: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61"/>
          <p:cNvSpPr txBox="1"/>
          <p:nvPr>
            <p:ph idx="1" type="body"/>
          </p:nvPr>
        </p:nvSpPr>
        <p:spPr>
          <a:xfrm>
            <a:off x="453150" y="1052050"/>
            <a:ext cx="3921000" cy="3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635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900" u="sng"/>
              <a:t>Tooless Design: Assembly </a:t>
            </a:r>
            <a:endParaRPr b="1" sz="19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635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373" name="Google Shape;373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550" y="1980642"/>
            <a:ext cx="3885450" cy="261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3100" y="1282728"/>
            <a:ext cx="4062150" cy="3025821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61"/>
          <p:cNvSpPr txBox="1"/>
          <p:nvPr/>
        </p:nvSpPr>
        <p:spPr>
          <a:xfrm>
            <a:off x="754050" y="4524850"/>
            <a:ext cx="410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ibre Franklin"/>
                <a:ea typeface="Libre Franklin"/>
                <a:cs typeface="Libre Franklin"/>
                <a:sym typeface="Libre Franklin"/>
              </a:rPr>
              <a:t>Insert connector </a:t>
            </a:r>
            <a:r>
              <a:rPr lang="en">
                <a:latin typeface="Libre Franklin"/>
                <a:ea typeface="Libre Franklin"/>
                <a:cs typeface="Libre Franklin"/>
                <a:sym typeface="Libre Franklin"/>
              </a:rPr>
              <a:t> into panel opening</a:t>
            </a: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76" name="Google Shape;376;p61"/>
          <p:cNvSpPr txBox="1"/>
          <p:nvPr/>
        </p:nvSpPr>
        <p:spPr>
          <a:xfrm>
            <a:off x="4777050" y="4308550"/>
            <a:ext cx="426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ibre Franklin"/>
                <a:ea typeface="Libre Franklin"/>
                <a:cs typeface="Libre Franklin"/>
                <a:sym typeface="Libre Franklin"/>
              </a:rPr>
              <a:t>Slide</a:t>
            </a:r>
            <a:r>
              <a:rPr lang="en">
                <a:latin typeface="Libre Franklin"/>
                <a:ea typeface="Libre Franklin"/>
                <a:cs typeface="Libre Franklin"/>
                <a:sym typeface="Libre Franklin"/>
              </a:rPr>
              <a:t> connector toward the center of the opening</a:t>
            </a: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2"/>
          <p:cNvSpPr txBox="1"/>
          <p:nvPr>
            <p:ph idx="1" type="body"/>
          </p:nvPr>
        </p:nvSpPr>
        <p:spPr>
          <a:xfrm>
            <a:off x="453150" y="1052050"/>
            <a:ext cx="3921000" cy="3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635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900" u="sng"/>
              <a:t>Tooless Design: Assembly </a:t>
            </a:r>
            <a:endParaRPr b="1" sz="19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635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82" name="Google Shape;382;p62"/>
          <p:cNvSpPr txBox="1"/>
          <p:nvPr/>
        </p:nvSpPr>
        <p:spPr>
          <a:xfrm>
            <a:off x="3811200" y="3984850"/>
            <a:ext cx="4104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ibre Franklin"/>
                <a:ea typeface="Libre Franklin"/>
                <a:cs typeface="Libre Franklin"/>
                <a:sym typeface="Libre Franklin"/>
              </a:rPr>
              <a:t>Push locking latch forward to lock connector inside the panel opening</a:t>
            </a: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83" name="Google Shape;383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2275" y="1201400"/>
            <a:ext cx="3735451" cy="274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3"/>
          <p:cNvSpPr txBox="1"/>
          <p:nvPr>
            <p:ph idx="1" type="body"/>
          </p:nvPr>
        </p:nvSpPr>
        <p:spPr>
          <a:xfrm>
            <a:off x="453150" y="1052050"/>
            <a:ext cx="3921000" cy="3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635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900" u="sng"/>
              <a:t>Tooless Design: Panel Cutout </a:t>
            </a:r>
            <a:endParaRPr b="1" sz="19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635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389" name="Google Shape;389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4550" y="1363502"/>
            <a:ext cx="5277726" cy="377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2"/>
          <p:cNvSpPr txBox="1"/>
          <p:nvPr>
            <p:ph type="ctrTitle"/>
          </p:nvPr>
        </p:nvSpPr>
        <p:spPr>
          <a:xfrm>
            <a:off x="1143000" y="1029849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Libre Franklin Medium"/>
              <a:buNone/>
            </a:pPr>
            <a:r>
              <a:rPr lang="en">
                <a:solidFill>
                  <a:srgbClr val="5C6062"/>
                </a:solidFill>
              </a:rPr>
              <a:t>ORv3 Power Output Connector Updates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38200"/>
            <a:ext cx="8839201" cy="1113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9738" y="1961975"/>
            <a:ext cx="2563325" cy="25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4125" y="2909700"/>
            <a:ext cx="183614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53"/>
          <p:cNvSpPr txBox="1"/>
          <p:nvPr/>
        </p:nvSpPr>
        <p:spPr>
          <a:xfrm>
            <a:off x="6295450" y="2906700"/>
            <a:ext cx="2616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Larger opening for improved connector gatherability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317" name="Google Shape;317;p53"/>
          <p:cNvCxnSpPr>
            <a:stCxn id="318" idx="1"/>
          </p:cNvCxnSpPr>
          <p:nvPr/>
        </p:nvCxnSpPr>
        <p:spPr>
          <a:xfrm rot="10800000">
            <a:off x="5777450" y="3589775"/>
            <a:ext cx="616200" cy="531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8" name="Google Shape;318;p53"/>
          <p:cNvSpPr txBox="1"/>
          <p:nvPr/>
        </p:nvSpPr>
        <p:spPr>
          <a:xfrm>
            <a:off x="6393650" y="3705125"/>
            <a:ext cx="2616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Larger gatherability geometry  has increased connector tip length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19" name="Google Shape;319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6600" y="1890838"/>
            <a:ext cx="2686733" cy="264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5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78830" y="3018745"/>
            <a:ext cx="729833" cy="3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7550" y="991625"/>
            <a:ext cx="4966351" cy="376785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54"/>
          <p:cNvSpPr txBox="1"/>
          <p:nvPr/>
        </p:nvSpPr>
        <p:spPr>
          <a:xfrm>
            <a:off x="125025" y="1650800"/>
            <a:ext cx="1589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ORv3 Spec</a:t>
            </a:r>
            <a:endParaRPr b="1" sz="20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27" name="Google Shape;327;p54"/>
          <p:cNvSpPr txBox="1"/>
          <p:nvPr/>
        </p:nvSpPr>
        <p:spPr>
          <a:xfrm>
            <a:off x="80375" y="2092525"/>
            <a:ext cx="28623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bre Franklin"/>
              <a:buChar char="●"/>
            </a:pPr>
            <a:r>
              <a:rPr lang="en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Power contacts to be plated with silver over nickel in the busbar mating zone</a:t>
            </a:r>
            <a:endParaRPr sz="12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bre Franklin"/>
              <a:buChar char="●"/>
            </a:pPr>
            <a:r>
              <a:rPr lang="en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Chassis ground contacts to be plated with matte tin over nickel in the busbar ground mating zone</a:t>
            </a:r>
            <a:endParaRPr sz="12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bre Franklin"/>
              <a:buChar char="●"/>
            </a:pPr>
            <a:r>
              <a:rPr lang="en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Tolerancing and dimensioning scheme updates</a:t>
            </a:r>
            <a:endParaRPr sz="12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38200"/>
            <a:ext cx="8839201" cy="1113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875449"/>
            <a:ext cx="4590236" cy="2548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4" name="Google Shape;334;p55"/>
          <p:cNvCxnSpPr/>
          <p:nvPr/>
        </p:nvCxnSpPr>
        <p:spPr>
          <a:xfrm rot="10800000">
            <a:off x="3268450" y="3643300"/>
            <a:ext cx="423900" cy="2748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5" name="Google Shape;335;p55"/>
          <p:cNvSpPr txBox="1"/>
          <p:nvPr/>
        </p:nvSpPr>
        <p:spPr>
          <a:xfrm>
            <a:off x="3638475" y="3743225"/>
            <a:ext cx="52323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Mounting Hardware:</a:t>
            </a:r>
            <a:endParaRPr b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"/>
              <a:buChar char="●"/>
            </a:pPr>
            <a:r>
              <a:rPr lang="en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Fasteners: M3 screws with 6 mm MAX head diameter and 2.5 mm MAX head height.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"/>
              <a:buChar char="●"/>
            </a:pPr>
            <a:r>
              <a:rPr lang="en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Washers: 20 mm diameter and 1+0.5/-0 mm thickness (improvement from previous 0.5mm)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6"/>
          <p:cNvSpPr txBox="1"/>
          <p:nvPr>
            <p:ph idx="4294967295" type="body"/>
          </p:nvPr>
        </p:nvSpPr>
        <p:spPr>
          <a:xfrm>
            <a:off x="453150" y="1052050"/>
            <a:ext cx="57627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635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900" u="sng"/>
              <a:t>Screw Mounted Connector </a:t>
            </a:r>
            <a:endParaRPr b="1" sz="1900" u="sng"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Added Datum -D- to Panel Cutout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Reduced cutout width/height from 14.2 to 14.0</a:t>
            </a:r>
            <a:endParaRPr/>
          </a:p>
        </p:txBody>
      </p:sp>
      <p:pic>
        <p:nvPicPr>
          <p:cNvPr id="341" name="Google Shape;341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1675" y="1846150"/>
            <a:ext cx="5809725" cy="306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7"/>
          <p:cNvSpPr txBox="1"/>
          <p:nvPr>
            <p:ph type="ctrTitle"/>
          </p:nvPr>
        </p:nvSpPr>
        <p:spPr>
          <a:xfrm>
            <a:off x="1143000" y="1029849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Libre Franklin Medium"/>
              <a:buNone/>
            </a:pPr>
            <a:r>
              <a:rPr lang="en">
                <a:solidFill>
                  <a:srgbClr val="5C6062"/>
                </a:solidFill>
              </a:rPr>
              <a:t>ORv3 IT Gear Connector Update</a:t>
            </a:r>
            <a:endParaRPr/>
          </a:p>
        </p:txBody>
      </p:sp>
      <p:sp>
        <p:nvSpPr>
          <p:cNvPr id="347" name="Google Shape;347;p57"/>
          <p:cNvSpPr txBox="1"/>
          <p:nvPr>
            <p:ph idx="4294967295" type="subTitle"/>
          </p:nvPr>
        </p:nvSpPr>
        <p:spPr>
          <a:xfrm>
            <a:off x="1143000" y="2880581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ts val="1800"/>
              <a:buFont typeface="Arial"/>
              <a:buNone/>
            </a:pPr>
            <a:r>
              <a:rPr lang="en"/>
              <a:t>Review ORv3 Changes to Screw Mount Design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ts val="1800"/>
              <a:buFont typeface="Arial"/>
              <a:buNone/>
            </a:pPr>
            <a:r>
              <a:rPr lang="en"/>
              <a:t>Review Toolless Connector Design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ts val="1800"/>
              <a:buFont typeface="Arial"/>
              <a:buNone/>
            </a:pPr>
            <a:r>
              <a:rPr lang="en"/>
              <a:t>Review Toolless Connector Panel Cutout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925" y="2441502"/>
            <a:ext cx="3636150" cy="2564923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58"/>
          <p:cNvSpPr txBox="1"/>
          <p:nvPr>
            <p:ph idx="1" type="body"/>
          </p:nvPr>
        </p:nvSpPr>
        <p:spPr>
          <a:xfrm>
            <a:off x="453150" y="1052050"/>
            <a:ext cx="4174500" cy="20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635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900" u="sng"/>
              <a:t>Screw Mount Design</a:t>
            </a:r>
            <a:r>
              <a:rPr b="1" lang="en" sz="1900" u="sng"/>
              <a:t> </a:t>
            </a:r>
            <a:endParaRPr b="1" sz="1900" u="sng"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Added Datum -D- to Panel Cutout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Implemented same changes to gatherability and dimensioning as on power connector </a:t>
            </a:r>
            <a:endParaRPr/>
          </a:p>
        </p:txBody>
      </p:sp>
      <p:pic>
        <p:nvPicPr>
          <p:cNvPr id="354" name="Google Shape;354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7650" y="1151500"/>
            <a:ext cx="4388299" cy="331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9"/>
          <p:cNvSpPr txBox="1"/>
          <p:nvPr>
            <p:ph idx="1" type="body"/>
          </p:nvPr>
        </p:nvSpPr>
        <p:spPr>
          <a:xfrm>
            <a:off x="264150" y="1079050"/>
            <a:ext cx="3921000" cy="3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635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900" u="sng"/>
              <a:t>Tooless</a:t>
            </a:r>
            <a:r>
              <a:rPr b="1" lang="en" sz="1900" u="sng"/>
              <a:t> Design </a:t>
            </a:r>
            <a:endParaRPr b="1" sz="1900" u="sng"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Reduced Connector Width to match size of screw mount design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Reduced locking feature height to prevent panel ground contact stubbing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/>
              <a:t>Adjusted Panel Cutout to match connector changes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/>
              <a:t>Added Datum -D- to </a:t>
            </a:r>
            <a:endParaRPr/>
          </a:p>
          <a:p>
            <a:pPr indent="-63500" lvl="0" marL="177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Panel Cutout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360" name="Google Shape;360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1050" y="1016400"/>
            <a:ext cx="5062951" cy="3715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CP Template">
  <a:themeElements>
    <a:clrScheme name="Custom 1">
      <a:dk1>
        <a:srgbClr val="5F6061"/>
      </a:dk1>
      <a:lt1>
        <a:srgbClr val="FFFFFF"/>
      </a:lt1>
      <a:dk2>
        <a:srgbClr val="8DC63F"/>
      </a:dk2>
      <a:lt2>
        <a:srgbClr val="FDFEFC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8DC63F"/>
      </a:hlink>
      <a:folHlink>
        <a:srgbClr val="3438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