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0" r:id="rId2"/>
    <p:sldMasterId id="2147483725" r:id="rId3"/>
  </p:sldMasterIdLst>
  <p:notesMasterIdLst>
    <p:notesMasterId r:id="rId5"/>
  </p:notesMasterIdLst>
  <p:handoutMasterIdLst>
    <p:handoutMasterId r:id="rId6"/>
  </p:handoutMasterIdLst>
  <p:sldIdLst>
    <p:sldId id="303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8DC63F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3"/>
    <p:restoredTop sz="94954"/>
  </p:normalViewPr>
  <p:slideViewPr>
    <p:cSldViewPr snapToGrid="0" snapToObjects="1">
      <p:cViewPr varScale="1">
        <p:scale>
          <a:sx n="186" d="100"/>
          <a:sy n="186" d="100"/>
        </p:scale>
        <p:origin x="125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4" d="100"/>
          <a:sy n="124" d="100"/>
        </p:scale>
        <p:origin x="32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25B290-13D9-32C9-FA24-67CD4C7121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D0467-7CA6-9C98-1DFB-5004E0835A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97D5F-AB83-8C41-B0D9-4B1BDB419E3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C90CA-45AD-7F53-B0F8-84E41424E0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6463A-F114-1264-6A45-8D41E87B08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A9AA0-014F-6740-B2A9-2A104C57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8790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CEB88-B0FE-174D-AFFA-291E283AC32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CCFB7-CEBC-F746-A28F-589F57B7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2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1ED3629-0A8C-9D0F-3F79-4CA5D909C8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3" y="2571750"/>
            <a:ext cx="5163128" cy="2507877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[Speaker Name]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6D1095D-0BBE-C28C-0D1B-2001EE9CB2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3" y="323851"/>
            <a:ext cx="8515927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[Name of Presentation]</a:t>
            </a:r>
          </a:p>
        </p:txBody>
      </p:sp>
    </p:spTree>
    <p:extLst>
      <p:ext uri="{BB962C8B-B14F-4D97-AF65-F5344CB8AC3E}">
        <p14:creationId xmlns:p14="http://schemas.microsoft.com/office/powerpoint/2010/main" val="2495643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Presenta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987E701C-5C70-4DCC-3F67-A584BDCBE5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" y="2571751"/>
            <a:ext cx="8515927" cy="1835658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[Speaker Name]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6C9137A-D908-6A30-EFCB-BEACB9481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3" y="323851"/>
            <a:ext cx="8515927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[Name of Presentation]</a:t>
            </a:r>
          </a:p>
        </p:txBody>
      </p:sp>
    </p:spTree>
    <p:extLst>
      <p:ext uri="{BB962C8B-B14F-4D97-AF65-F5344CB8AC3E}">
        <p14:creationId xmlns:p14="http://schemas.microsoft.com/office/powerpoint/2010/main" val="4188904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Conten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[Presentation Starts Here]</a:t>
            </a:r>
          </a:p>
        </p:txBody>
      </p:sp>
    </p:spTree>
    <p:extLst>
      <p:ext uri="{BB962C8B-B14F-4D97-AF65-F5344CB8AC3E}">
        <p14:creationId xmlns:p14="http://schemas.microsoft.com/office/powerpoint/2010/main" val="2202718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Diagram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[Diagrams/Charts]</a:t>
            </a:r>
          </a:p>
        </p:txBody>
      </p:sp>
    </p:spTree>
    <p:extLst>
      <p:ext uri="{BB962C8B-B14F-4D97-AF65-F5344CB8AC3E}">
        <p14:creationId xmlns:p14="http://schemas.microsoft.com/office/powerpoint/2010/main" val="1438391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Content - Produ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[Product/Facility Info]</a:t>
            </a:r>
          </a:p>
        </p:txBody>
      </p:sp>
    </p:spTree>
    <p:extLst>
      <p:ext uri="{BB962C8B-B14F-4D97-AF65-F5344CB8AC3E}">
        <p14:creationId xmlns:p14="http://schemas.microsoft.com/office/powerpoint/2010/main" val="1381886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Call to A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[Call to Action]  (Mandatory)</a:t>
            </a:r>
          </a:p>
        </p:txBody>
      </p:sp>
    </p:spTree>
    <p:extLst>
      <p:ext uri="{BB962C8B-B14F-4D97-AF65-F5344CB8AC3E}">
        <p14:creationId xmlns:p14="http://schemas.microsoft.com/office/powerpoint/2010/main" val="1449016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Content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19113E-08C9-AA66-B0C9-15E8BAA7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4F9708-76F9-93D1-712B-72B26033CB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F165AE5-8273-D1CB-6AFA-9D74777B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0632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04824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550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S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BFC69BE-AA4E-2238-1848-7C331AF578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3" y="2571750"/>
            <a:ext cx="5163128" cy="2507877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[Speaker Name]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9B6DF62-6CB6-589A-F8C7-C37004EDF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3" y="323851"/>
            <a:ext cx="8515927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[Name of Presentation]</a:t>
            </a:r>
          </a:p>
        </p:txBody>
      </p:sp>
    </p:spTree>
    <p:extLst>
      <p:ext uri="{BB962C8B-B14F-4D97-AF65-F5344CB8AC3E}">
        <p14:creationId xmlns:p14="http://schemas.microsoft.com/office/powerpoint/2010/main" val="244257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S_Conten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[Presentation Starts Here]</a:t>
            </a:r>
          </a:p>
        </p:txBody>
      </p:sp>
    </p:spTree>
    <p:extLst>
      <p:ext uri="{BB962C8B-B14F-4D97-AF65-F5344CB8AC3E}">
        <p14:creationId xmlns:p14="http://schemas.microsoft.com/office/powerpoint/2010/main" val="3786337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Title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1ED3629-0A8C-9D0F-3F79-4CA5D909C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272" y="2571750"/>
            <a:ext cx="8497455" cy="1078251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C273797-2020-CF92-DC08-A09C8744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2" y="323851"/>
            <a:ext cx="8497455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0944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S_Diagram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[Diagrams/Charts]</a:t>
            </a:r>
          </a:p>
        </p:txBody>
      </p:sp>
    </p:spTree>
    <p:extLst>
      <p:ext uri="{BB962C8B-B14F-4D97-AF65-F5344CB8AC3E}">
        <p14:creationId xmlns:p14="http://schemas.microsoft.com/office/powerpoint/2010/main" val="2258466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S_Content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19113E-08C9-AA66-B0C9-15E8BAA7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4F9708-76F9-93D1-712B-72B26033CB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F165AE5-8273-D1CB-6AFA-9D74777B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7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S_He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F328B4-4B45-4553-2CA8-5381D7F6CFF5}"/>
              </a:ext>
            </a:extLst>
          </p:cNvPr>
          <p:cNvSpPr txBox="1"/>
          <p:nvPr userDrawn="1"/>
        </p:nvSpPr>
        <p:spPr>
          <a:xfrm>
            <a:off x="978059" y="3377816"/>
            <a:ext cx="3003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i="0" dirty="0">
                <a:solidFill>
                  <a:schemeClr val="bg1"/>
                </a:solidFill>
                <a:latin typeface="Source Sans Pro" panose="020B0503030403020204" pitchFamily="34" charset="0"/>
              </a:rPr>
              <a:t>OCP EMEA Summit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chemeClr val="bg1"/>
                </a:solidFill>
                <a:latin typeface="Source Sans Pro" panose="020B0503030403020204" pitchFamily="34" charset="0"/>
              </a:rPr>
              <a:t>29 April  |  Dublin, Ireland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D0BE0D-CE21-43F7-9369-C4ABB67A607D}"/>
              </a:ext>
            </a:extLst>
          </p:cNvPr>
          <p:cNvCxnSpPr>
            <a:cxnSpLocks/>
          </p:cNvCxnSpPr>
          <p:nvPr userDrawn="1"/>
        </p:nvCxnSpPr>
        <p:spPr>
          <a:xfrm>
            <a:off x="978059" y="3097854"/>
            <a:ext cx="3003633" cy="0"/>
          </a:xfrm>
          <a:prstGeom prst="line">
            <a:avLst/>
          </a:prstGeom>
          <a:ln w="1905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154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096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 Title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27CD98-CB3C-75BE-ABF6-1273A90AFBDA}"/>
              </a:ext>
            </a:extLst>
          </p:cNvPr>
          <p:cNvSpPr/>
          <p:nvPr userDrawn="1"/>
        </p:nvSpPr>
        <p:spPr>
          <a:xfrm>
            <a:off x="304800" y="323850"/>
            <a:ext cx="5415064" cy="3547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15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6" userDrawn="1">
          <p15:clr>
            <a:srgbClr val="FBAE40"/>
          </p15:clr>
        </p15:guide>
        <p15:guide id="2" pos="5400" userDrawn="1">
          <p15:clr>
            <a:srgbClr val="FBAE40"/>
          </p15:clr>
        </p15:guide>
        <p15:guide id="4" pos="3096" userDrawn="1">
          <p15:clr>
            <a:srgbClr val="FBAE40"/>
          </p15:clr>
        </p15:guide>
        <p15:guide id="5" orient="horz" pos="540" userDrawn="1">
          <p15:clr>
            <a:srgbClr val="FBAE40"/>
          </p15:clr>
        </p15:guide>
        <p15:guide id="6" orient="horz" pos="1692" userDrawn="1">
          <p15:clr>
            <a:srgbClr val="FBAE40"/>
          </p15:clr>
        </p15:guide>
        <p15:guide id="7" pos="42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AFD8B7E-EB47-DFEE-D1BE-106198F9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1" y="222990"/>
            <a:ext cx="8497456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221A6AD-0BC1-0E04-BEFA-09DDFE35E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19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C6A3829-2A6C-6F6E-CE2E-A4ACFAAE5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B5BCD7-3B56-6069-D25B-7EC910FE31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DD23FB5-380E-EBC5-B293-26B64536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497457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948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AFD8B7E-EB47-DFEE-D1BE-106198F9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221A6AD-0BC1-0E04-BEFA-09DDFE35E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17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C6A3829-2A6C-6F6E-CE2E-A4ACFAAE5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B5BCD7-3B56-6069-D25B-7EC910FE31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DD23FB5-380E-EBC5-B293-26B64536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752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513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BFC69BE-AA4E-2238-1848-7C331AF578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3" y="2571750"/>
            <a:ext cx="5163128" cy="2507877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[Speaker Name]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9B6DF62-6CB6-589A-F8C7-C37004EDF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3" y="323851"/>
            <a:ext cx="8515927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[Name of Presentation]</a:t>
            </a:r>
          </a:p>
        </p:txBody>
      </p:sp>
    </p:spTree>
    <p:extLst>
      <p:ext uri="{BB962C8B-B14F-4D97-AF65-F5344CB8AC3E}">
        <p14:creationId xmlns:p14="http://schemas.microsoft.com/office/powerpoint/2010/main" val="412514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534400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A1555-8A7F-16D4-DEF1-D12C2D20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784926"/>
            <a:ext cx="8534399" cy="4034723"/>
          </a:xfrm>
          <a:prstGeom prst="rect">
            <a:avLst/>
          </a:prstGeom>
        </p:spPr>
        <p:txBody>
          <a:bodyPr vert="horz" lIns="91440" tIns="18288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34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6" r:id="rId3"/>
    <p:sldLayoutId id="2147483696" r:id="rId4"/>
    <p:sldLayoutId id="2147483697" r:id="rId5"/>
    <p:sldLayoutId id="2147483698" r:id="rId6"/>
    <p:sldLayoutId id="2147483699" r:id="rId7"/>
    <p:sldLayoutId id="2147483667" r:id="rId8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j-cs"/>
        </a:defRPr>
      </a:lvl1pPr>
    </p:titleStyle>
    <p:bodyStyle>
      <a:lvl1pPr marL="173736" indent="-171450" algn="l" defTabSz="685800" rtl="0" eaLnBrk="1" latinLnBrk="0" hangingPunct="1">
        <a:lnSpc>
          <a:spcPct val="10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5568" userDrawn="1">
          <p15:clr>
            <a:srgbClr val="F26B43"/>
          </p15:clr>
        </p15:guide>
        <p15:guide id="3" orient="horz" pos="204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534400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A1555-8A7F-16D4-DEF1-D12C2D20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784926"/>
            <a:ext cx="8534399" cy="4034723"/>
          </a:xfrm>
          <a:prstGeom prst="rect">
            <a:avLst/>
          </a:prstGeom>
        </p:spPr>
        <p:txBody>
          <a:bodyPr vert="horz" lIns="91440" tIns="18288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57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9" r:id="rId2"/>
    <p:sldLayoutId id="2147483720" r:id="rId3"/>
    <p:sldLayoutId id="2147483722" r:id="rId4"/>
    <p:sldLayoutId id="2147483721" r:id="rId5"/>
    <p:sldLayoutId id="2147483723" r:id="rId6"/>
    <p:sldLayoutId id="2147483710" r:id="rId7"/>
    <p:sldLayoutId id="2147483724" r:id="rId8"/>
    <p:sldLayoutId id="2147483713" r:id="rId9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j-cs"/>
        </a:defRPr>
      </a:lvl1pPr>
    </p:titleStyle>
    <p:bodyStyle>
      <a:lvl1pPr marL="173736" indent="-171450" algn="l" defTabSz="685800" rtl="0" eaLnBrk="1" latinLnBrk="0" hangingPunct="1">
        <a:lnSpc>
          <a:spcPct val="10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5568" userDrawn="1">
          <p15:clr>
            <a:srgbClr val="F26B43"/>
          </p15:clr>
        </p15:guide>
        <p15:guide id="3" orient="horz" pos="204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534400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A1555-8A7F-16D4-DEF1-D12C2D20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784926"/>
            <a:ext cx="8534399" cy="4034723"/>
          </a:xfrm>
          <a:prstGeom prst="rect">
            <a:avLst/>
          </a:prstGeom>
        </p:spPr>
        <p:txBody>
          <a:bodyPr vert="horz" lIns="91440" tIns="18288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21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8" r:id="rId2"/>
    <p:sldLayoutId id="2147483729" r:id="rId3"/>
    <p:sldLayoutId id="2147483732" r:id="rId4"/>
    <p:sldLayoutId id="2147483726" r:id="rId5"/>
    <p:sldLayoutId id="2147483734" r:id="rId6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j-cs"/>
        </a:defRPr>
      </a:lvl1pPr>
    </p:titleStyle>
    <p:bodyStyle>
      <a:lvl1pPr marL="173736" indent="-171450" algn="l" defTabSz="685800" rtl="0" eaLnBrk="1" latinLnBrk="0" hangingPunct="1">
        <a:lnSpc>
          <a:spcPct val="10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5568" userDrawn="1">
          <p15:clr>
            <a:srgbClr val="F26B43"/>
          </p15:clr>
        </p15:guide>
        <p15:guide id="3" orient="horz" pos="204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10470-4EF7-9AE1-7AC2-70BC02DD8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7A691B-73CC-9143-BFB3-E02B2DFC1C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58" b="6658"/>
          <a:stretch/>
        </p:blipFill>
        <p:spPr>
          <a:xfrm>
            <a:off x="6352066" y="1201384"/>
            <a:ext cx="2286000" cy="2816954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D94CCCA-46FD-3E28-BFA1-65EF4E931C38}"/>
              </a:ext>
            </a:extLst>
          </p:cNvPr>
          <p:cNvSpPr txBox="1">
            <a:spLocks/>
          </p:cNvSpPr>
          <p:nvPr/>
        </p:nvSpPr>
        <p:spPr>
          <a:xfrm>
            <a:off x="343472" y="2658662"/>
            <a:ext cx="5892735" cy="7772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Source Sans 3" panose="020B0303030403020204" pitchFamily="34" charset="0"/>
              </a:rPr>
              <a:t>First Last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5CA5D2-01CD-D8A1-D4FB-33091A1DFC9A}"/>
              </a:ext>
            </a:extLst>
          </p:cNvPr>
          <p:cNvSpPr txBox="1">
            <a:spLocks/>
          </p:cNvSpPr>
          <p:nvPr/>
        </p:nvSpPr>
        <p:spPr>
          <a:xfrm>
            <a:off x="343472" y="3435902"/>
            <a:ext cx="5892735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1800" b="1" i="1" dirty="0">
                <a:solidFill>
                  <a:schemeClr val="tx1"/>
                </a:solidFill>
                <a:effectLst/>
                <a:latin typeface="Source Sans 3" panose="020B0303030403020204" pitchFamily="34" charset="0"/>
              </a:rPr>
              <a:t>Professional 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02BF86-30CC-95A2-42AE-E8BD87B6FF80}"/>
              </a:ext>
            </a:extLst>
          </p:cNvPr>
          <p:cNvSpPr txBox="1">
            <a:spLocks/>
          </p:cNvSpPr>
          <p:nvPr/>
        </p:nvSpPr>
        <p:spPr>
          <a:xfrm>
            <a:off x="343472" y="653837"/>
            <a:ext cx="5892735" cy="15527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Source Sans 3" panose="020B0303030403020204" pitchFamily="34" charset="0"/>
              </a:rPr>
              <a:t>Session 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59BCBA-A47E-95C7-4978-9146E275B3B7}"/>
              </a:ext>
            </a:extLst>
          </p:cNvPr>
          <p:cNvSpPr txBox="1">
            <a:spLocks/>
          </p:cNvSpPr>
          <p:nvPr/>
        </p:nvSpPr>
        <p:spPr>
          <a:xfrm>
            <a:off x="0" y="20180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Source Sans 3" panose="020B0303030403020204" pitchFamily="34" charset="0"/>
              </a:rPr>
              <a:t>I am delighted to be speaking at the 2025 OCP EMEA SUMMIT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4681B3-67DE-CACF-F5EE-36F60E815DA0}"/>
              </a:ext>
            </a:extLst>
          </p:cNvPr>
          <p:cNvSpPr txBox="1">
            <a:spLocks/>
          </p:cNvSpPr>
          <p:nvPr/>
        </p:nvSpPr>
        <p:spPr>
          <a:xfrm>
            <a:off x="343471" y="2206625"/>
            <a:ext cx="5892735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1800" b="1" i="1" dirty="0">
                <a:solidFill>
                  <a:schemeClr val="tx1"/>
                </a:solidFill>
                <a:effectLst/>
                <a:latin typeface="Source Sans 3" panose="020B0303030403020204" pitchFamily="34" charset="0"/>
              </a:rPr>
              <a:t>Date &amp; Time</a:t>
            </a:r>
          </a:p>
        </p:txBody>
      </p:sp>
    </p:spTree>
    <p:extLst>
      <p:ext uri="{BB962C8B-B14F-4D97-AF65-F5344CB8AC3E}">
        <p14:creationId xmlns:p14="http://schemas.microsoft.com/office/powerpoint/2010/main" val="3572072443"/>
      </p:ext>
    </p:extLst>
  </p:cSld>
  <p:clrMapOvr>
    <a:masterClrMapping/>
  </p:clrMapOvr>
</p:sld>
</file>

<file path=ppt/theme/theme1.xml><?xml version="1.0" encoding="utf-8"?>
<a:theme xmlns:a="http://schemas.openxmlformats.org/drawingml/2006/main" name="Keynote Template">
  <a:themeElements>
    <a:clrScheme name="OCP EMEA Summit 2025">
      <a:dk1>
        <a:srgbClr val="330000"/>
      </a:dk1>
      <a:lt1>
        <a:srgbClr val="FFFFFF"/>
      </a:lt1>
      <a:dk2>
        <a:srgbClr val="8DC63F"/>
      </a:dk2>
      <a:lt2>
        <a:srgbClr val="FFFFFF"/>
      </a:lt2>
      <a:accent1>
        <a:srgbClr val="8DC63F"/>
      </a:accent1>
      <a:accent2>
        <a:srgbClr val="F6B71C"/>
      </a:accent2>
      <a:accent3>
        <a:srgbClr val="AD6020"/>
      </a:accent3>
      <a:accent4>
        <a:srgbClr val="653A05"/>
      </a:accent4>
      <a:accent5>
        <a:srgbClr val="330000"/>
      </a:accent5>
      <a:accent6>
        <a:srgbClr val="C87728"/>
      </a:accent6>
      <a:hlink>
        <a:srgbClr val="12C9FF"/>
      </a:hlink>
      <a:folHlink>
        <a:srgbClr val="00A8B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eakout Sessions Template">
  <a:themeElements>
    <a:clrScheme name="OCP EMEA Summit 2025">
      <a:dk1>
        <a:srgbClr val="330000"/>
      </a:dk1>
      <a:lt1>
        <a:srgbClr val="FFFFFF"/>
      </a:lt1>
      <a:dk2>
        <a:srgbClr val="8DC63F"/>
      </a:dk2>
      <a:lt2>
        <a:srgbClr val="E7E6E6"/>
      </a:lt2>
      <a:accent1>
        <a:srgbClr val="8DC63F"/>
      </a:accent1>
      <a:accent2>
        <a:srgbClr val="F6B71C"/>
      </a:accent2>
      <a:accent3>
        <a:srgbClr val="AD6020"/>
      </a:accent3>
      <a:accent4>
        <a:srgbClr val="653A05"/>
      </a:accent4>
      <a:accent5>
        <a:srgbClr val="330000"/>
      </a:accent5>
      <a:accent6>
        <a:srgbClr val="C87728"/>
      </a:accent6>
      <a:hlink>
        <a:srgbClr val="12C9FF"/>
      </a:hlink>
      <a:folHlink>
        <a:srgbClr val="00A8B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TS Template">
  <a:themeElements>
    <a:clrScheme name="OCP EMEA Summit 2025">
      <a:dk1>
        <a:srgbClr val="330000"/>
      </a:dk1>
      <a:lt1>
        <a:srgbClr val="FFFFFF"/>
      </a:lt1>
      <a:dk2>
        <a:srgbClr val="8DC63F"/>
      </a:dk2>
      <a:lt2>
        <a:srgbClr val="E7E6E6"/>
      </a:lt2>
      <a:accent1>
        <a:srgbClr val="8DC63F"/>
      </a:accent1>
      <a:accent2>
        <a:srgbClr val="F6B71C"/>
      </a:accent2>
      <a:accent3>
        <a:srgbClr val="AD6020"/>
      </a:accent3>
      <a:accent4>
        <a:srgbClr val="653A05"/>
      </a:accent4>
      <a:accent5>
        <a:srgbClr val="330000"/>
      </a:accent5>
      <a:accent6>
        <a:srgbClr val="C87728"/>
      </a:accent6>
      <a:hlink>
        <a:srgbClr val="12C9FF"/>
      </a:hlink>
      <a:folHlink>
        <a:srgbClr val="00A8B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4582</TotalTime>
  <Words>21</Words>
  <Application>Microsoft Office PowerPoint</Application>
  <PresentationFormat>On-screen Show (16:9)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Source Sans 3</vt:lpstr>
      <vt:lpstr>Source Sans Pro</vt:lpstr>
      <vt:lpstr>Keynote Template</vt:lpstr>
      <vt:lpstr>Breakout Sessions Template</vt:lpstr>
      <vt:lpstr>FTS 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Kevin Kifer</cp:lastModifiedBy>
  <cp:revision>169</cp:revision>
  <dcterms:created xsi:type="dcterms:W3CDTF">2020-02-12T17:20:03Z</dcterms:created>
  <dcterms:modified xsi:type="dcterms:W3CDTF">2025-03-04T17:54:17Z</dcterms:modified>
</cp:coreProperties>
</file>