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  <p:sldMasterId id="2147483714" r:id="rId2"/>
  </p:sldMasterIdLst>
  <p:notesMasterIdLst>
    <p:notesMasterId r:id="rId7"/>
  </p:notesMasterIdLst>
  <p:handoutMasterIdLst>
    <p:handoutMasterId r:id="rId8"/>
  </p:handoutMasterIdLst>
  <p:sldIdLst>
    <p:sldId id="307" r:id="rId3"/>
    <p:sldId id="308" r:id="rId4"/>
    <p:sldId id="309" r:id="rId5"/>
    <p:sldId id="311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8DC63F"/>
    <a:srgbClr val="5F6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78"/>
    <p:restoredTop sz="94774"/>
  </p:normalViewPr>
  <p:slideViewPr>
    <p:cSldViewPr snapToGrid="0" snapToObjects="1">
      <p:cViewPr varScale="1">
        <p:scale>
          <a:sx n="188" d="100"/>
          <a:sy n="188" d="100"/>
        </p:scale>
        <p:origin x="192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24" d="100"/>
          <a:sy n="124" d="100"/>
        </p:scale>
        <p:origin x="328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25B290-13D9-32C9-FA24-67CD4C7121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8D0467-7CA6-9C98-1DFB-5004E0835A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97D5F-AB83-8C41-B0D9-4B1BDB419E3F}" type="datetimeFigureOut">
              <a:rPr lang="en-US" smtClean="0"/>
              <a:t>7/14/24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EC90CA-45AD-7F53-B0F8-84E41424E0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B6463A-F114-1264-6A45-8D41E87B08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A9AA0-014F-6740-B2A9-2A104C574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8790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CEB88-B0FE-174D-AFFA-291E283AC326}" type="datetimeFigureOut">
              <a:rPr lang="en-US" smtClean="0"/>
              <a:t>7/14/24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CCFB7-CEBC-F746-A28F-589F57B72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26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CCFB7-CEBC-F746-A28F-589F57B72C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54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 -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3BFC69BE-AA4E-2238-1848-7C331AF57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273" y="2571750"/>
            <a:ext cx="5163128" cy="2507877"/>
          </a:xfrm>
          <a:prstGeom prst="rect">
            <a:avLst/>
          </a:prstGeom>
        </p:spPr>
        <p:txBody>
          <a:bodyPr lIns="18288">
            <a:normAutofit/>
          </a:bodyPr>
          <a:lstStyle>
            <a:lvl1pPr marL="0" indent="0" algn="l">
              <a:buNone/>
              <a:defRPr sz="2200" b="0" i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9B6DF62-6CB6-589A-F8C7-C37004ED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3" y="323851"/>
            <a:ext cx="8515927" cy="2247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5146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 - Speak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987E701C-5C70-4DCC-3F67-A584BDCBE5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273" y="2571750"/>
            <a:ext cx="5163128" cy="2507877"/>
          </a:xfrm>
          <a:prstGeom prst="rect">
            <a:avLst/>
          </a:prstGeom>
        </p:spPr>
        <p:txBody>
          <a:bodyPr lIns="18288">
            <a:normAutofit/>
          </a:bodyPr>
          <a:lstStyle>
            <a:lvl1pPr marL="0" indent="0" algn="l">
              <a:buNone/>
              <a:defRPr sz="2200" b="0" i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6C9137A-D908-6A30-EFCB-BEACB9481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3" y="323851"/>
            <a:ext cx="8515927" cy="2247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8904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 - Content - 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135B1E2-B5DE-3FE5-2F4E-1C68097D1D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271" y="684067"/>
            <a:ext cx="8497455" cy="36251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D936077-7A7E-50CD-B34C-99A004229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0" y="222990"/>
            <a:ext cx="8515929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2718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 - Content - 2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19113E-08C9-AA66-B0C9-15E8BAA7A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30" y="679077"/>
            <a:ext cx="4020128" cy="36172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F4F9708-76F9-93D1-712B-72B26033CB5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00599" y="679077"/>
            <a:ext cx="4020128" cy="36172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F165AE5-8273-D1CB-6AFA-9D74777B9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0" y="222990"/>
            <a:ext cx="8515929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06323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550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M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5B8683-EB7B-D696-2658-688F6A608B8C}"/>
              </a:ext>
            </a:extLst>
          </p:cNvPr>
          <p:cNvSpPr txBox="1"/>
          <p:nvPr userDrawn="1"/>
        </p:nvSpPr>
        <p:spPr>
          <a:xfrm>
            <a:off x="978059" y="3377816"/>
            <a:ext cx="30036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0" i="0" dirty="0">
                <a:solidFill>
                  <a:schemeClr val="bg1"/>
                </a:solidFill>
                <a:latin typeface="Source Sans Pro" panose="020B0503030403020204" pitchFamily="34" charset="0"/>
              </a:rPr>
              <a:t>OCP Global Summit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dirty="0">
                <a:solidFill>
                  <a:schemeClr val="bg1"/>
                </a:solidFill>
                <a:latin typeface="Source Sans Pro" panose="020B0503030403020204" pitchFamily="34" charset="0"/>
              </a:rPr>
              <a:t>October 16, 2024 | San Jose, CA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2543AC-57E8-B07A-76F7-9F73FB81BB6D}"/>
              </a:ext>
            </a:extLst>
          </p:cNvPr>
          <p:cNvCxnSpPr>
            <a:cxnSpLocks/>
          </p:cNvCxnSpPr>
          <p:nvPr userDrawn="1"/>
        </p:nvCxnSpPr>
        <p:spPr>
          <a:xfrm>
            <a:off x="978059" y="3097854"/>
            <a:ext cx="3003633" cy="0"/>
          </a:xfrm>
          <a:prstGeom prst="line">
            <a:avLst/>
          </a:prstGeom>
          <a:ln w="19050">
            <a:solidFill>
              <a:schemeClr val="bg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691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M_Content - 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135B1E2-B5DE-3FE5-2F4E-1C68097D1D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271" y="684067"/>
            <a:ext cx="8497455" cy="36251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D936077-7A7E-50CD-B34C-99A004229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0" y="222990"/>
            <a:ext cx="8515929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434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M_Content - 2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19113E-08C9-AA66-B0C9-15E8BAA7A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30" y="679077"/>
            <a:ext cx="4020128" cy="36172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F4F9708-76F9-93D1-712B-72B26033CB5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00599" y="679077"/>
            <a:ext cx="4020128" cy="36172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F165AE5-8273-D1CB-6AFA-9D74777B9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0" y="222990"/>
            <a:ext cx="8515929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33471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807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323850"/>
            <a:ext cx="8534400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E4A1555-8A7F-16D4-DEF1-D12C2D208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799" y="784926"/>
            <a:ext cx="8534399" cy="4034723"/>
          </a:xfrm>
          <a:prstGeom prst="rect">
            <a:avLst/>
          </a:prstGeom>
        </p:spPr>
        <p:txBody>
          <a:bodyPr vert="horz" lIns="91440" tIns="18288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657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9" r:id="rId2"/>
    <p:sldLayoutId id="2147483720" r:id="rId3"/>
    <p:sldLayoutId id="2147483710" r:id="rId4"/>
    <p:sldLayoutId id="2147483713" r:id="rId5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j-cs"/>
        </a:defRPr>
      </a:lvl1pPr>
    </p:titleStyle>
    <p:bodyStyle>
      <a:lvl1pPr marL="173736" indent="-171450" algn="l" defTabSz="685800" rtl="0" eaLnBrk="1" latinLnBrk="0" hangingPunct="1">
        <a:lnSpc>
          <a:spcPct val="10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 userDrawn="1">
          <p15:clr>
            <a:srgbClr val="F26B43"/>
          </p15:clr>
        </p15:guide>
        <p15:guide id="2" pos="5568" userDrawn="1">
          <p15:clr>
            <a:srgbClr val="F26B43"/>
          </p15:clr>
        </p15:guide>
        <p15:guide id="3" orient="horz" pos="204" userDrawn="1">
          <p15:clr>
            <a:srgbClr val="F26B43"/>
          </p15:clr>
        </p15:guide>
        <p15:guide id="4" orient="horz" pos="303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323850"/>
            <a:ext cx="8534400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E4A1555-8A7F-16D4-DEF1-D12C2D208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799" y="784926"/>
            <a:ext cx="8534399" cy="4034723"/>
          </a:xfrm>
          <a:prstGeom prst="rect">
            <a:avLst/>
          </a:prstGeom>
        </p:spPr>
        <p:txBody>
          <a:bodyPr vert="horz" lIns="91440" tIns="18288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294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j-cs"/>
        </a:defRPr>
      </a:lvl1pPr>
    </p:titleStyle>
    <p:bodyStyle>
      <a:lvl1pPr marL="173736" indent="-171450" algn="l" defTabSz="685800" rtl="0" eaLnBrk="1" latinLnBrk="0" hangingPunct="1">
        <a:lnSpc>
          <a:spcPct val="10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 userDrawn="1">
          <p15:clr>
            <a:srgbClr val="F26B43"/>
          </p15:clr>
        </p15:guide>
        <p15:guide id="2" pos="5568" userDrawn="1">
          <p15:clr>
            <a:srgbClr val="F26B43"/>
          </p15:clr>
        </p15:guide>
        <p15:guide id="3" orient="horz" pos="204" userDrawn="1">
          <p15:clr>
            <a:srgbClr val="F26B43"/>
          </p15:clr>
        </p15:guide>
        <p15:guide id="4" orient="horz" pos="30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fonts.google.com/specimen/Source+Sans+3?query=source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compute.org/documents/ocp-trademark-usage-guidelin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9;p11">
            <a:extLst>
              <a:ext uri="{FF2B5EF4-FFF2-40B4-BE49-F238E27FC236}">
                <a16:creationId xmlns:a16="http://schemas.microsoft.com/office/drawing/2014/main" id="{2469C096-D329-005B-8F17-CFF7BC187A85}"/>
              </a:ext>
            </a:extLst>
          </p:cNvPr>
          <p:cNvSpPr txBox="1"/>
          <p:nvPr/>
        </p:nvSpPr>
        <p:spPr>
          <a:xfrm>
            <a:off x="0" y="-309282"/>
            <a:ext cx="1247686" cy="2585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36576" tIns="36576" rIns="36576" bIns="36576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Title Slide</a:t>
            </a:r>
            <a:endParaRPr sz="700" kern="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sp>
        <p:nvSpPr>
          <p:cNvPr id="7" name="Google Shape;39;p11">
            <a:extLst>
              <a:ext uri="{FF2B5EF4-FFF2-40B4-BE49-F238E27FC236}">
                <a16:creationId xmlns:a16="http://schemas.microsoft.com/office/drawing/2014/main" id="{DD4ECE08-86BC-50BA-3A6A-9DD1001C49E3}"/>
              </a:ext>
            </a:extLst>
          </p:cNvPr>
          <p:cNvSpPr txBox="1"/>
          <p:nvPr/>
        </p:nvSpPr>
        <p:spPr>
          <a:xfrm>
            <a:off x="6206066" y="323850"/>
            <a:ext cx="2614661" cy="90023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This should be the first slide </a:t>
            </a:r>
            <a:endParaRPr sz="900" kern="0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000"/>
              <a:buFont typeface="Arial"/>
              <a:buNone/>
              <a:defRPr/>
            </a:pPr>
            <a:endParaRPr lang="en-US" sz="900" kern="0" dirty="0">
              <a:solidFill>
                <a:srgbClr val="FF0000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0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PRESENTATION NOTES: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0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The font used in this presentation is </a:t>
            </a:r>
            <a:b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</a:b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“Sans Source 3.” It is a free Google font.</a:t>
            </a:r>
            <a:b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</a:b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  <a:hlinkClick r:id="rId2"/>
              </a:rPr>
              <a:t>DOWNLOAD FONT HERE</a:t>
            </a:r>
            <a:endParaRPr sz="900" kern="0" dirty="0">
              <a:solidFill>
                <a:srgbClr val="FF0000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0D1C7E6-5762-DD4B-A163-12E51482BDD8}"/>
              </a:ext>
            </a:extLst>
          </p:cNvPr>
          <p:cNvSpPr/>
          <p:nvPr/>
        </p:nvSpPr>
        <p:spPr>
          <a:xfrm>
            <a:off x="7530622" y="1545319"/>
            <a:ext cx="1290105" cy="128920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Please remove all yellow notes before submitting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337240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61A707-C2CC-A179-5E9E-936FCD8462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6266A7-DC5D-2E85-4AAE-E3B4C07D4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[Name of Presentation]</a:t>
            </a:r>
          </a:p>
        </p:txBody>
      </p:sp>
      <p:sp>
        <p:nvSpPr>
          <p:cNvPr id="5" name="Google Shape;39;p11">
            <a:extLst>
              <a:ext uri="{FF2B5EF4-FFF2-40B4-BE49-F238E27FC236}">
                <a16:creationId xmlns:a16="http://schemas.microsoft.com/office/drawing/2014/main" id="{2B4ECD17-9FB4-47FC-7AD3-16F03ABAD45C}"/>
              </a:ext>
            </a:extLst>
          </p:cNvPr>
          <p:cNvSpPr txBox="1"/>
          <p:nvPr/>
        </p:nvSpPr>
        <p:spPr>
          <a:xfrm>
            <a:off x="0" y="-309282"/>
            <a:ext cx="1143000" cy="2585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36576" tIns="36576" rIns="36576" bIns="36576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Content</a:t>
            </a:r>
            <a:endParaRPr sz="700" kern="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sp>
        <p:nvSpPr>
          <p:cNvPr id="7" name="Google Shape;39;p11">
            <a:extLst>
              <a:ext uri="{FF2B5EF4-FFF2-40B4-BE49-F238E27FC236}">
                <a16:creationId xmlns:a16="http://schemas.microsoft.com/office/drawing/2014/main" id="{55E1EC28-CB31-CDFD-38DD-F76E9080DA3C}"/>
              </a:ext>
            </a:extLst>
          </p:cNvPr>
          <p:cNvSpPr txBox="1"/>
          <p:nvPr/>
        </p:nvSpPr>
        <p:spPr>
          <a:xfrm>
            <a:off x="6206067" y="323850"/>
            <a:ext cx="2633134" cy="2504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should be the second slide</a:t>
            </a:r>
          </a:p>
        </p:txBody>
      </p:sp>
    </p:spTree>
    <p:extLst>
      <p:ext uri="{BB962C8B-B14F-4D97-AF65-F5344CB8AC3E}">
        <p14:creationId xmlns:p14="http://schemas.microsoft.com/office/powerpoint/2010/main" val="1534973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A9A235-1628-122A-5C9F-5E7DD7593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DE2C7-CD45-7BD0-F4C9-B75ED336EFF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68C954-E9F5-DD5E-A50D-B15A6A62D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[Name of Presentation]</a:t>
            </a:r>
          </a:p>
        </p:txBody>
      </p:sp>
      <p:sp>
        <p:nvSpPr>
          <p:cNvPr id="5" name="Google Shape;39;p11">
            <a:extLst>
              <a:ext uri="{FF2B5EF4-FFF2-40B4-BE49-F238E27FC236}">
                <a16:creationId xmlns:a16="http://schemas.microsoft.com/office/drawing/2014/main" id="{6AF0062B-3E7A-572A-598F-C21A1B0E3AD6}"/>
              </a:ext>
            </a:extLst>
          </p:cNvPr>
          <p:cNvSpPr txBox="1"/>
          <p:nvPr/>
        </p:nvSpPr>
        <p:spPr>
          <a:xfrm>
            <a:off x="0" y="-309282"/>
            <a:ext cx="1143000" cy="2585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36576" tIns="36576" rIns="36576" bIns="36576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Content</a:t>
            </a:r>
            <a:endParaRPr sz="700" kern="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765381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9;p11">
            <a:extLst>
              <a:ext uri="{FF2B5EF4-FFF2-40B4-BE49-F238E27FC236}">
                <a16:creationId xmlns:a16="http://schemas.microsoft.com/office/drawing/2014/main" id="{9B557BA3-3ED4-0149-C36B-CCF530EF61B6}"/>
              </a:ext>
            </a:extLst>
          </p:cNvPr>
          <p:cNvSpPr txBox="1"/>
          <p:nvPr/>
        </p:nvSpPr>
        <p:spPr>
          <a:xfrm>
            <a:off x="0" y="-309282"/>
            <a:ext cx="1143000" cy="2585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36576" tIns="36576" rIns="36576" bIns="36576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End</a:t>
            </a:r>
            <a:endParaRPr sz="700" kern="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sp>
        <p:nvSpPr>
          <p:cNvPr id="2" name="Google Shape;39;p11">
            <a:extLst>
              <a:ext uri="{FF2B5EF4-FFF2-40B4-BE49-F238E27FC236}">
                <a16:creationId xmlns:a16="http://schemas.microsoft.com/office/drawing/2014/main" id="{65F44F7F-317E-96F1-CF0E-C71019DDBDD5}"/>
              </a:ext>
            </a:extLst>
          </p:cNvPr>
          <p:cNvSpPr txBox="1"/>
          <p:nvPr/>
        </p:nvSpPr>
        <p:spPr>
          <a:xfrm>
            <a:off x="6206067" y="323850"/>
            <a:ext cx="2633134" cy="2504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should be the final slide</a:t>
            </a:r>
          </a:p>
        </p:txBody>
      </p:sp>
      <p:sp>
        <p:nvSpPr>
          <p:cNvPr id="7" name="Google Shape;39;p11">
            <a:extLst>
              <a:ext uri="{FF2B5EF4-FFF2-40B4-BE49-F238E27FC236}">
                <a16:creationId xmlns:a16="http://schemas.microsoft.com/office/drawing/2014/main" id="{7EB09B1E-C77A-CA64-A3FE-CBD9A5514201}"/>
              </a:ext>
            </a:extLst>
          </p:cNvPr>
          <p:cNvSpPr txBox="1"/>
          <p:nvPr/>
        </p:nvSpPr>
        <p:spPr>
          <a:xfrm>
            <a:off x="2681816" y="4330660"/>
            <a:ext cx="3780368" cy="4254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 anchor="ctr">
            <a:no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review OCP Trademark Guidelines</a:t>
            </a:r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2FD8341-2943-FCDC-2277-5ADC3C1C812C}"/>
              </a:ext>
            </a:extLst>
          </p:cNvPr>
          <p:cNvSpPr/>
          <p:nvPr/>
        </p:nvSpPr>
        <p:spPr>
          <a:xfrm>
            <a:off x="7530622" y="842586"/>
            <a:ext cx="1290105" cy="128920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Please remove all yellow notes before submitting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396038150"/>
      </p:ext>
    </p:extLst>
  </p:cSld>
  <p:clrMapOvr>
    <a:masterClrMapping/>
  </p:clrMapOvr>
</p:sld>
</file>

<file path=ppt/theme/theme1.xml><?xml version="1.0" encoding="utf-8"?>
<a:theme xmlns:a="http://schemas.openxmlformats.org/drawingml/2006/main" name="Breakout Sessions Template">
  <a:themeElements>
    <a:clrScheme name="OCP Global Summit 2024">
      <a:dk1>
        <a:srgbClr val="005870"/>
      </a:dk1>
      <a:lt1>
        <a:srgbClr val="FFFFFF"/>
      </a:lt1>
      <a:dk2>
        <a:srgbClr val="5F6061"/>
      </a:dk2>
      <a:lt2>
        <a:srgbClr val="E7E6E6"/>
      </a:lt2>
      <a:accent1>
        <a:srgbClr val="8DC63F"/>
      </a:accent1>
      <a:accent2>
        <a:srgbClr val="F6B71C"/>
      </a:accent2>
      <a:accent3>
        <a:srgbClr val="DBE241"/>
      </a:accent3>
      <a:accent4>
        <a:srgbClr val="12CFCA"/>
      </a:accent4>
      <a:accent5>
        <a:srgbClr val="007940"/>
      </a:accent5>
      <a:accent6>
        <a:srgbClr val="005870"/>
      </a:accent6>
      <a:hlink>
        <a:srgbClr val="12CFCA"/>
      </a:hlink>
      <a:folHlink>
        <a:srgbClr val="00A8B7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ymposium Template">
  <a:themeElements>
    <a:clrScheme name="OCP Global Summit 2024">
      <a:dk1>
        <a:srgbClr val="005870"/>
      </a:dk1>
      <a:lt1>
        <a:srgbClr val="FFFFFF"/>
      </a:lt1>
      <a:dk2>
        <a:srgbClr val="5F6061"/>
      </a:dk2>
      <a:lt2>
        <a:srgbClr val="E7E6E6"/>
      </a:lt2>
      <a:accent1>
        <a:srgbClr val="8DC63F"/>
      </a:accent1>
      <a:accent2>
        <a:srgbClr val="F6B71C"/>
      </a:accent2>
      <a:accent3>
        <a:srgbClr val="DBE241"/>
      </a:accent3>
      <a:accent4>
        <a:srgbClr val="12CFCA"/>
      </a:accent4>
      <a:accent5>
        <a:srgbClr val="007940"/>
      </a:accent5>
      <a:accent6>
        <a:srgbClr val="005870"/>
      </a:accent6>
      <a:hlink>
        <a:srgbClr val="12CFCA"/>
      </a:hlink>
      <a:folHlink>
        <a:srgbClr val="00A8B7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2818</TotalTime>
  <Words>88</Words>
  <Application>Microsoft Macintosh PowerPoint</Application>
  <PresentationFormat>On-screen Show (16:9)</PresentationFormat>
  <Paragraphs>16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Source Sans 3</vt:lpstr>
      <vt:lpstr>Source Sans Pro</vt:lpstr>
      <vt:lpstr>Breakout Sessions Template</vt:lpstr>
      <vt:lpstr>Symposium Template</vt:lpstr>
      <vt:lpstr>PowerPoint Presentation</vt:lpstr>
      <vt:lpstr>[Name of Presentation]</vt:lpstr>
      <vt:lpstr>[Name of Presentation]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Leah Moch Uvodich</cp:lastModifiedBy>
  <cp:revision>105</cp:revision>
  <dcterms:created xsi:type="dcterms:W3CDTF">2020-02-12T17:20:03Z</dcterms:created>
  <dcterms:modified xsi:type="dcterms:W3CDTF">2024-07-15T04:19:57Z</dcterms:modified>
</cp:coreProperties>
</file>