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0" r:id="rId2"/>
    <p:sldMasterId id="2147483714" r:id="rId3"/>
  </p:sldMasterIdLst>
  <p:notesMasterIdLst>
    <p:notesMasterId r:id="rId5"/>
  </p:notesMasterIdLst>
  <p:handoutMasterIdLst>
    <p:handoutMasterId r:id="rId6"/>
  </p:handoutMasterIdLst>
  <p:sldIdLst>
    <p:sldId id="30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3" autoAdjust="0"/>
    <p:restoredTop sz="94766"/>
  </p:normalViewPr>
  <p:slideViewPr>
    <p:cSldViewPr snapToGrid="0" snapToObjects="1">
      <p:cViewPr varScale="1">
        <p:scale>
          <a:sx n="137" d="100"/>
          <a:sy n="137" d="100"/>
        </p:scale>
        <p:origin x="110" y="1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D1095D-0BBE-C28C-0D1B-2001EE9C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64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683-EB7B-D696-2658-688F6A608B8C}"/>
              </a:ext>
            </a:extLst>
          </p:cNvPr>
          <p:cNvSpPr txBox="1"/>
          <p:nvPr userDrawn="1"/>
        </p:nvSpPr>
        <p:spPr>
          <a:xfrm>
            <a:off x="978059" y="3377816"/>
            <a:ext cx="300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OCP Global Summit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October 16, 2024 | San Jose, CA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2543AC-57E8-B07A-76F7-9F73FB81BB6D}"/>
              </a:ext>
            </a:extLst>
          </p:cNvPr>
          <p:cNvCxnSpPr>
            <a:cxnSpLocks/>
          </p:cNvCxnSpPr>
          <p:nvPr userDrawn="1"/>
        </p:nvCxnSpPr>
        <p:spPr>
          <a:xfrm>
            <a:off x="978059" y="3097854"/>
            <a:ext cx="3003633" cy="0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9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3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4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80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2" y="2571750"/>
            <a:ext cx="8497455" cy="1078251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C273797-2020-CF92-DC08-A09C8744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2" y="323851"/>
            <a:ext cx="8497455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9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-Presenters-1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4F3242-5F9F-5712-231F-7A3679AFBD9A}"/>
              </a:ext>
            </a:extLst>
          </p:cNvPr>
          <p:cNvSpPr txBox="1"/>
          <p:nvPr userDrawn="1"/>
        </p:nvSpPr>
        <p:spPr>
          <a:xfrm>
            <a:off x="0" y="9478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303030403020204" pitchFamily="34" charset="0"/>
              </a:rPr>
              <a:t>I am delighted to be speaking at the 2024 OCP Global Summit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75A9-78A7-ABCF-1FAF-3063415206CE}"/>
              </a:ext>
            </a:extLst>
          </p:cNvPr>
          <p:cNvSpPr txBox="1"/>
          <p:nvPr userDrawn="1"/>
        </p:nvSpPr>
        <p:spPr>
          <a:xfrm>
            <a:off x="0" y="454412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303030403020204" pitchFamily="34" charset="0"/>
              </a:rPr>
              <a:t>From Ideas to Impact!</a:t>
            </a:r>
          </a:p>
        </p:txBody>
      </p:sp>
    </p:spTree>
    <p:extLst>
      <p:ext uri="{BB962C8B-B14F-4D97-AF65-F5344CB8AC3E}">
        <p14:creationId xmlns:p14="http://schemas.microsoft.com/office/powerpoint/2010/main" val="421262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-Presenters-Multi-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15269A-9652-657E-A6AC-130F57C72B5F}"/>
              </a:ext>
            </a:extLst>
          </p:cNvPr>
          <p:cNvSpPr txBox="1"/>
          <p:nvPr userDrawn="1"/>
        </p:nvSpPr>
        <p:spPr>
          <a:xfrm>
            <a:off x="0" y="454412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303030403020204" pitchFamily="34" charset="0"/>
              </a:rPr>
              <a:t>From Ideas to Impact!</a:t>
            </a:r>
          </a:p>
        </p:txBody>
      </p:sp>
    </p:spTree>
    <p:extLst>
      <p:ext uri="{BB962C8B-B14F-4D97-AF65-F5344CB8AC3E}">
        <p14:creationId xmlns:p14="http://schemas.microsoft.com/office/powerpoint/2010/main" val="258209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Titl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27CD98-CB3C-75BE-ABF6-1273A90AFBDA}"/>
              </a:ext>
            </a:extLst>
          </p:cNvPr>
          <p:cNvSpPr/>
          <p:nvPr userDrawn="1"/>
        </p:nvSpPr>
        <p:spPr>
          <a:xfrm>
            <a:off x="304800" y="323850"/>
            <a:ext cx="5415064" cy="3547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1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6" userDrawn="1">
          <p15:clr>
            <a:srgbClr val="FBAE40"/>
          </p15:clr>
        </p15:guide>
        <p15:guide id="2" pos="5400" userDrawn="1">
          <p15:clr>
            <a:srgbClr val="FBAE40"/>
          </p15:clr>
        </p15:guide>
        <p15:guide id="4" pos="3096" userDrawn="1">
          <p15:clr>
            <a:srgbClr val="FBAE40"/>
          </p15:clr>
        </p15:guide>
        <p15:guide id="5" orient="horz" pos="540" userDrawn="1">
          <p15:clr>
            <a:srgbClr val="FBAE40"/>
          </p15:clr>
        </p15:guide>
        <p15:guide id="6" orient="horz" pos="1692" userDrawn="1">
          <p15:clr>
            <a:srgbClr val="FBAE40"/>
          </p15:clr>
        </p15:guide>
        <p15:guide id="7" pos="4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FD8B7E-EB47-DFEE-D1BE-106198F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1" y="222990"/>
            <a:ext cx="8497456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221A6AD-0BC1-0E04-BEFA-09DDFE35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1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6A3829-2A6C-6F6E-CE2E-A4ACFAAE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BCD7-3B56-6069-D25B-7EC910FE31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D23FB5-380E-EBC5-B293-26B6453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497457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4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AFD8B7E-EB47-DFEE-D1BE-106198F9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221A6AD-0BC1-0E04-BEFA-09DDFE35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1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6A3829-2A6C-6F6E-CE2E-A4ACFAAE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5BCD7-3B56-6069-D25B-7EC910FE31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D23FB5-380E-EBC5-B293-26B6453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5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3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721" r:id="rId3"/>
    <p:sldLayoutId id="2147483722" r:id="rId4"/>
    <p:sldLayoutId id="2147483676" r:id="rId5"/>
    <p:sldLayoutId id="2147483696" r:id="rId6"/>
    <p:sldLayoutId id="2147483697" r:id="rId7"/>
    <p:sldLayoutId id="2147483698" r:id="rId8"/>
    <p:sldLayoutId id="2147483699" r:id="rId9"/>
    <p:sldLayoutId id="2147483667" r:id="rId1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10" r:id="rId4"/>
    <p:sldLayoutId id="2147483713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9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7F93D7-44CA-9186-1B29-2866FDFF2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8" b="6658"/>
          <a:stretch/>
        </p:blipFill>
        <p:spPr>
          <a:xfrm>
            <a:off x="6043004" y="944087"/>
            <a:ext cx="2560320" cy="3154988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421A68-9F21-B077-2745-0A266C542864}"/>
              </a:ext>
            </a:extLst>
          </p:cNvPr>
          <p:cNvSpPr txBox="1">
            <a:spLocks/>
          </p:cNvSpPr>
          <p:nvPr/>
        </p:nvSpPr>
        <p:spPr>
          <a:xfrm>
            <a:off x="480977" y="2475072"/>
            <a:ext cx="5486400" cy="777240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Source Sans 3" panose="020B0303030403020204" pitchFamily="34" charset="0"/>
              </a:rPr>
              <a:t>First Last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F71467-F5F3-6129-932C-56D9D072B3E3}"/>
              </a:ext>
            </a:extLst>
          </p:cNvPr>
          <p:cNvSpPr txBox="1">
            <a:spLocks/>
          </p:cNvSpPr>
          <p:nvPr/>
        </p:nvSpPr>
        <p:spPr>
          <a:xfrm>
            <a:off x="480977" y="3252312"/>
            <a:ext cx="5486400" cy="3651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rgbClr val="8DC63F"/>
                </a:solidFill>
                <a:latin typeface="Source Sans 3" panose="020B0303030403020204" pitchFamily="34" charset="0"/>
              </a:rPr>
              <a:t>Professional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0B57E29-70E7-2E68-F6FE-D32A39BCEA38}"/>
              </a:ext>
            </a:extLst>
          </p:cNvPr>
          <p:cNvSpPr txBox="1">
            <a:spLocks/>
          </p:cNvSpPr>
          <p:nvPr/>
        </p:nvSpPr>
        <p:spPr>
          <a:xfrm>
            <a:off x="480977" y="944086"/>
            <a:ext cx="5486400" cy="104934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Source Sans 3" panose="020B0303030403020204" pitchFamily="34" charset="0"/>
              </a:rPr>
              <a:t>Session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A1162C-ABD0-F8E8-9F89-4710FF09F0E7}"/>
              </a:ext>
            </a:extLst>
          </p:cNvPr>
          <p:cNvSpPr txBox="1">
            <a:spLocks/>
          </p:cNvSpPr>
          <p:nvPr/>
        </p:nvSpPr>
        <p:spPr>
          <a:xfrm>
            <a:off x="480976" y="1995801"/>
            <a:ext cx="5486400" cy="3651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rgbClr val="8DC63F"/>
                </a:solidFill>
                <a:latin typeface="Source Sans 3" panose="020B0303030403020204" pitchFamily="34" charset="0"/>
              </a:rPr>
              <a:t>Date &amp; Time</a:t>
            </a:r>
          </a:p>
        </p:txBody>
      </p:sp>
    </p:spTree>
    <p:extLst>
      <p:ext uri="{BB962C8B-B14F-4D97-AF65-F5344CB8AC3E}">
        <p14:creationId xmlns:p14="http://schemas.microsoft.com/office/powerpoint/2010/main" val="3008533233"/>
      </p:ext>
    </p:extLst>
  </p:cSld>
  <p:clrMapOvr>
    <a:masterClrMapping/>
  </p:clrMapOvr>
</p:sld>
</file>

<file path=ppt/theme/theme1.xml><?xml version="1.0" encoding="utf-8"?>
<a:theme xmlns:a="http://schemas.openxmlformats.org/drawingml/2006/main" name="Keynote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akout Sessions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mposium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2868</TotalTime>
  <Words>9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Source Sans 3</vt:lpstr>
      <vt:lpstr>Source Sans Pro</vt:lpstr>
      <vt:lpstr>Keynote Template</vt:lpstr>
      <vt:lpstr>Breakout Sessions Template</vt:lpstr>
      <vt:lpstr>Symposium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Kevin Kifer</cp:lastModifiedBy>
  <cp:revision>109</cp:revision>
  <dcterms:created xsi:type="dcterms:W3CDTF">2020-02-12T17:20:03Z</dcterms:created>
  <dcterms:modified xsi:type="dcterms:W3CDTF">2024-08-16T18:55:12Z</dcterms:modified>
</cp:coreProperties>
</file>