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Libre Franklin"/>
      <p:regular r:id="rId19"/>
      <p:bold r:id="rId20"/>
      <p:italic r:id="rId21"/>
      <p:boldItalic r:id="rId22"/>
    </p:embeddedFont>
    <p:embeddedFont>
      <p:font typeface="Fira Sans Medium"/>
      <p:regular r:id="rId23"/>
      <p:bold r:id="rId24"/>
      <p:italic r:id="rId25"/>
      <p:boldItalic r:id="rId26"/>
    </p:embeddedFont>
    <p:embeddedFont>
      <p:font typeface="Libre Franklin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1" roundtripDataSignature="AMtx7mj/3/q1HbPFyA0oUZPkcbDAJixE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bold.fntdata"/><Relationship Id="rId22" Type="http://schemas.openxmlformats.org/officeDocument/2006/relationships/font" Target="fonts/LibreFranklin-boldItalic.fntdata"/><Relationship Id="rId21" Type="http://schemas.openxmlformats.org/officeDocument/2006/relationships/font" Target="fonts/LibreFranklin-italic.fntdata"/><Relationship Id="rId24" Type="http://schemas.openxmlformats.org/officeDocument/2006/relationships/font" Target="fonts/FiraSansMedium-bold.fntdata"/><Relationship Id="rId23" Type="http://schemas.openxmlformats.org/officeDocument/2006/relationships/font" Target="fonts/FiraSans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Medium-boldItalic.fntdata"/><Relationship Id="rId25" Type="http://schemas.openxmlformats.org/officeDocument/2006/relationships/font" Target="fonts/FiraSansMedium-italic.fntdata"/><Relationship Id="rId28" Type="http://schemas.openxmlformats.org/officeDocument/2006/relationships/font" Target="fonts/LibreFranklinMedium-bold.fntdata"/><Relationship Id="rId27" Type="http://schemas.openxmlformats.org/officeDocument/2006/relationships/font" Target="fonts/LibreFranklin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Medium-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LibreFranklin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ibreFranklin-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think Safety Certifications would have more to do with formal UL, CSA, or TUV certification. These have more to do with conformance to aspects of safety certs, but that’s not the same as the entire connector and contact system being “UL certified” for example.</a:t>
            </a:r>
            <a:endParaRPr/>
          </a:p>
        </p:txBody>
      </p:sp>
      <p:sp>
        <p:nvSpPr>
          <p:cNvPr id="122" name="Google Shape;122;p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TITLE SLIDE</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TITLE SLIDE</a:t>
            </a:r>
            <a:endParaRPr/>
          </a:p>
        </p:txBody>
      </p:sp>
      <p:sp>
        <p:nvSpPr>
          <p:cNvPr id="139" name="Google Shape;1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TITLE SLIDE</a:t>
            </a:r>
            <a:endParaRPr/>
          </a:p>
        </p:txBody>
      </p:sp>
      <p:sp>
        <p:nvSpPr>
          <p:cNvPr id="154" name="Google Shape;15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 left watercolor">
  <p:cSld name="2_title | left watercolor">
    <p:spTree>
      <p:nvGrpSpPr>
        <p:cNvPr id="15"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b="0" l="0" r="0" t="0"/>
          <a:stretch/>
        </p:blipFill>
        <p:spPr>
          <a:xfrm>
            <a:off x="0" y="-4740"/>
            <a:ext cx="1475334" cy="6862740"/>
          </a:xfrm>
          <a:prstGeom prst="rect">
            <a:avLst/>
          </a:prstGeom>
          <a:noFill/>
          <a:ln>
            <a:noFill/>
          </a:ln>
        </p:spPr>
      </p:pic>
      <p:sp>
        <p:nvSpPr>
          <p:cNvPr id="17" name="Google Shape;17;p15"/>
          <p:cNvSpPr txBox="1"/>
          <p:nvPr>
            <p:ph type="ctrTitle"/>
          </p:nvPr>
        </p:nvSpPr>
        <p:spPr>
          <a:xfrm>
            <a:off x="1998642" y="1063172"/>
            <a:ext cx="8669357"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F6062"/>
              </a:buClr>
              <a:buSzPts val="6000"/>
              <a:buFont typeface="Fira Sans Medium"/>
              <a:buNone/>
              <a:defRPr b="0" i="0" sz="6000">
                <a:solidFill>
                  <a:srgbClr val="5F6062"/>
                </a:solidFill>
                <a:latin typeface="Fira Sans Medium"/>
                <a:ea typeface="Fira Sans Medium"/>
                <a:cs typeface="Fira Sans Medium"/>
                <a:sym typeface="Fira Sa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5"/>
          <p:cNvSpPr txBox="1"/>
          <p:nvPr>
            <p:ph idx="1" type="subTitle"/>
          </p:nvPr>
        </p:nvSpPr>
        <p:spPr>
          <a:xfrm>
            <a:off x="1998642" y="3530815"/>
            <a:ext cx="8669357"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00"/>
              <a:buNone/>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350"/>
              <a:buChar char="o"/>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pic>
        <p:nvPicPr>
          <p:cNvPr id="19" name="Google Shape;19;p15"/>
          <p:cNvPicPr preferRelativeResize="0"/>
          <p:nvPr/>
        </p:nvPicPr>
        <p:blipFill rotWithShape="1">
          <a:blip r:embed="rId3">
            <a:alphaModFix/>
          </a:blip>
          <a:srcRect b="0" l="0" r="0" t="0"/>
          <a:stretch/>
        </p:blipFill>
        <p:spPr>
          <a:xfrm>
            <a:off x="280467" y="376015"/>
            <a:ext cx="914400" cy="1488335"/>
          </a:xfrm>
          <a:prstGeom prst="rect">
            <a:avLst/>
          </a:prstGeom>
          <a:noFill/>
          <a:ln>
            <a:noFill/>
          </a:ln>
        </p:spPr>
      </p:pic>
      <p:sp>
        <p:nvSpPr>
          <p:cNvPr id="20" name="Google Shape;20;p15"/>
          <p:cNvSpPr/>
          <p:nvPr/>
        </p:nvSpPr>
        <p:spPr>
          <a:xfrm>
            <a:off x="1998642" y="6311900"/>
            <a:ext cx="428777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5F6062"/>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reaker slide | 3 photos | watercolor corner ">
  <p:cSld name="2_breaker slide | 3 photos | watercolor corner ">
    <p:spTree>
      <p:nvGrpSpPr>
        <p:cNvPr id="74" name="Shape 74"/>
        <p:cNvGrpSpPr/>
        <p:nvPr/>
      </p:nvGrpSpPr>
      <p:grpSpPr>
        <a:xfrm>
          <a:off x="0" y="0"/>
          <a:ext cx="0" cy="0"/>
          <a:chOff x="0" y="0"/>
          <a:chExt cx="0" cy="0"/>
        </a:xfrm>
      </p:grpSpPr>
      <p:pic>
        <p:nvPicPr>
          <p:cNvPr id="75" name="Google Shape;75;p24"/>
          <p:cNvPicPr preferRelativeResize="0"/>
          <p:nvPr/>
        </p:nvPicPr>
        <p:blipFill rotWithShape="1">
          <a:blip r:embed="rId2">
            <a:alphaModFix/>
          </a:blip>
          <a:srcRect b="0" l="0" r="0" t="0"/>
          <a:stretch/>
        </p:blipFill>
        <p:spPr>
          <a:xfrm>
            <a:off x="0" y="0"/>
            <a:ext cx="1475334" cy="6858000"/>
          </a:xfrm>
          <a:prstGeom prst="rect">
            <a:avLst/>
          </a:prstGeom>
          <a:noFill/>
          <a:ln>
            <a:noFill/>
          </a:ln>
        </p:spPr>
      </p:pic>
      <p:sp>
        <p:nvSpPr>
          <p:cNvPr id="76" name="Google Shape;76;p24"/>
          <p:cNvSpPr/>
          <p:nvPr>
            <p:ph idx="2" type="pic"/>
          </p:nvPr>
        </p:nvSpPr>
        <p:spPr>
          <a:xfrm>
            <a:off x="6412525" y="949325"/>
            <a:ext cx="4968875" cy="4968875"/>
          </a:xfrm>
          <a:prstGeom prst="rect">
            <a:avLst/>
          </a:prstGeom>
          <a:noFill/>
          <a:ln>
            <a:noFill/>
          </a:ln>
        </p:spPr>
      </p:sp>
      <p:sp>
        <p:nvSpPr>
          <p:cNvPr id="77" name="Google Shape;77;p24"/>
          <p:cNvSpPr/>
          <p:nvPr>
            <p:ph idx="3" type="pic"/>
          </p:nvPr>
        </p:nvSpPr>
        <p:spPr>
          <a:xfrm>
            <a:off x="3404243" y="949325"/>
            <a:ext cx="2995951" cy="2995951"/>
          </a:xfrm>
          <a:prstGeom prst="rect">
            <a:avLst/>
          </a:prstGeom>
          <a:noFill/>
          <a:ln>
            <a:noFill/>
          </a:ln>
        </p:spPr>
      </p:sp>
      <p:sp>
        <p:nvSpPr>
          <p:cNvPr id="78" name="Google Shape;78;p24"/>
          <p:cNvSpPr/>
          <p:nvPr>
            <p:ph idx="4" type="pic"/>
          </p:nvPr>
        </p:nvSpPr>
        <p:spPr>
          <a:xfrm>
            <a:off x="4429195" y="3945276"/>
            <a:ext cx="1972925" cy="1972925"/>
          </a:xfrm>
          <a:prstGeom prst="rect">
            <a:avLst/>
          </a:prstGeom>
          <a:noFill/>
          <a:ln>
            <a:noFill/>
          </a:ln>
        </p:spPr>
      </p:sp>
      <p:sp>
        <p:nvSpPr>
          <p:cNvPr id="79" name="Google Shape;79;p24"/>
          <p:cNvSpPr txBox="1"/>
          <p:nvPr>
            <p:ph type="title"/>
          </p:nvPr>
        </p:nvSpPr>
        <p:spPr>
          <a:xfrm>
            <a:off x="0" y="3945276"/>
            <a:ext cx="6400194"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4D4D4E"/>
              </a:buClr>
              <a:buSzPts val="4000"/>
              <a:buFont typeface="Libre Franklin Medium"/>
              <a:buNone/>
              <a:defRPr b="0" sz="4000">
                <a:solidFill>
                  <a:srgbClr val="4D4D4E"/>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0" name="Google Shape;80;p24"/>
          <p:cNvPicPr preferRelativeResize="0"/>
          <p:nvPr/>
        </p:nvPicPr>
        <p:blipFill rotWithShape="1">
          <a:blip r:embed="rId3">
            <a:alphaModFix/>
          </a:blip>
          <a:srcRect b="0" l="0" r="0" t="0"/>
          <a:stretch/>
        </p:blipFill>
        <p:spPr>
          <a:xfrm>
            <a:off x="280467" y="376015"/>
            <a:ext cx="914400" cy="1488335"/>
          </a:xfrm>
          <a:prstGeom prst="rect">
            <a:avLst/>
          </a:prstGeom>
          <a:noFill/>
          <a:ln>
            <a:noFill/>
          </a:ln>
        </p:spPr>
      </p:pic>
      <p:sp>
        <p:nvSpPr>
          <p:cNvPr id="81" name="Google Shape;81;p24"/>
          <p:cNvSpPr/>
          <p:nvPr/>
        </p:nvSpPr>
        <p:spPr>
          <a:xfrm>
            <a:off x="7093623" y="6311900"/>
            <a:ext cx="428777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0" lang="en-US" sz="1600">
                <a:solidFill>
                  <a:srgbClr val="5F6062"/>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ouble content | watercolor top">
  <p:cSld name="2_double content | watercolor top">
    <p:spTree>
      <p:nvGrpSpPr>
        <p:cNvPr id="82" name="Shape 82"/>
        <p:cNvGrpSpPr/>
        <p:nvPr/>
      </p:nvGrpSpPr>
      <p:grpSpPr>
        <a:xfrm>
          <a:off x="0" y="0"/>
          <a:ext cx="0" cy="0"/>
          <a:chOff x="0" y="0"/>
          <a:chExt cx="0" cy="0"/>
        </a:xfrm>
      </p:grpSpPr>
      <p:pic>
        <p:nvPicPr>
          <p:cNvPr id="83" name="Google Shape;83;p25"/>
          <p:cNvPicPr preferRelativeResize="0"/>
          <p:nvPr/>
        </p:nvPicPr>
        <p:blipFill rotWithShape="1">
          <a:blip r:embed="rId2">
            <a:alphaModFix/>
          </a:blip>
          <a:srcRect b="0" l="0" r="0" t="0"/>
          <a:stretch/>
        </p:blipFill>
        <p:spPr>
          <a:xfrm>
            <a:off x="1261" y="1"/>
            <a:ext cx="3649915" cy="6857999"/>
          </a:xfrm>
          <a:prstGeom prst="rect">
            <a:avLst/>
          </a:prstGeom>
          <a:noFill/>
          <a:ln>
            <a:noFill/>
          </a:ln>
        </p:spPr>
      </p:pic>
      <p:sp>
        <p:nvSpPr>
          <p:cNvPr id="84" name="Google Shape;84;p25"/>
          <p:cNvSpPr txBox="1"/>
          <p:nvPr>
            <p:ph type="title"/>
          </p:nvPr>
        </p:nvSpPr>
        <p:spPr>
          <a:xfrm>
            <a:off x="4278074" y="779104"/>
            <a:ext cx="70757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D4D4E"/>
              </a:buClr>
              <a:buSzPts val="4800"/>
              <a:buFont typeface="Libre Franklin"/>
              <a:buNone/>
              <a:defRPr b="0" sz="4800">
                <a:solidFill>
                  <a:srgbClr val="4D4D4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5"/>
          <p:cNvSpPr txBox="1"/>
          <p:nvPr>
            <p:ph idx="1" type="body"/>
          </p:nvPr>
        </p:nvSpPr>
        <p:spPr>
          <a:xfrm>
            <a:off x="4278074" y="2124823"/>
            <a:ext cx="3291840" cy="41148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solidFill>
                  <a:srgbClr val="4D4D4E"/>
                </a:solidFill>
                <a:latin typeface="Libre Franklin"/>
                <a:ea typeface="Libre Franklin"/>
                <a:cs typeface="Libre Franklin"/>
                <a:sym typeface="Libre Franklin"/>
              </a:defRPr>
            </a:lvl1pPr>
            <a:lvl2pPr indent="-381000" lvl="1" marL="914400" algn="l">
              <a:lnSpc>
                <a:spcPct val="90000"/>
              </a:lnSpc>
              <a:spcBef>
                <a:spcPts val="500"/>
              </a:spcBef>
              <a:spcAft>
                <a:spcPts val="0"/>
              </a:spcAft>
              <a:buSzPts val="2400"/>
              <a:buChar char="⎻"/>
              <a:defRPr>
                <a:solidFill>
                  <a:srgbClr val="4D4D4E"/>
                </a:solidFill>
                <a:latin typeface="Libre Franklin"/>
                <a:ea typeface="Libre Franklin"/>
                <a:cs typeface="Libre Franklin"/>
                <a:sym typeface="Libre Franklin"/>
              </a:defRPr>
            </a:lvl2pPr>
            <a:lvl3pPr indent="-355600" lvl="2" marL="1371600" algn="l">
              <a:lnSpc>
                <a:spcPct val="90000"/>
              </a:lnSpc>
              <a:spcBef>
                <a:spcPts val="500"/>
              </a:spcBef>
              <a:spcAft>
                <a:spcPts val="0"/>
              </a:spcAft>
              <a:buSzPts val="2000"/>
              <a:buChar char="•"/>
              <a:defRPr>
                <a:solidFill>
                  <a:srgbClr val="4D4D4E"/>
                </a:solidFill>
                <a:latin typeface="Libre Franklin"/>
                <a:ea typeface="Libre Franklin"/>
                <a:cs typeface="Libre Franklin"/>
                <a:sym typeface="Libre Franklin"/>
              </a:defRPr>
            </a:lvl3pPr>
            <a:lvl4pPr indent="-342900" lvl="3" marL="1828800" algn="l">
              <a:lnSpc>
                <a:spcPct val="90000"/>
              </a:lnSpc>
              <a:spcBef>
                <a:spcPts val="500"/>
              </a:spcBef>
              <a:spcAft>
                <a:spcPts val="0"/>
              </a:spcAft>
              <a:buSzPts val="1800"/>
              <a:buChar char="⎻"/>
              <a:defRPr>
                <a:solidFill>
                  <a:srgbClr val="4D4D4E"/>
                </a:solidFill>
                <a:latin typeface="Libre Franklin"/>
                <a:ea typeface="Libre Franklin"/>
                <a:cs typeface="Libre Franklin"/>
                <a:sym typeface="Libre Franklin"/>
              </a:defRPr>
            </a:lvl4pPr>
            <a:lvl5pPr indent="-314325" lvl="4" marL="2286000" algn="l">
              <a:lnSpc>
                <a:spcPct val="90000"/>
              </a:lnSpc>
              <a:spcBef>
                <a:spcPts val="500"/>
              </a:spcBef>
              <a:spcAft>
                <a:spcPts val="0"/>
              </a:spcAft>
              <a:buSzPts val="1350"/>
              <a:buChar char="o"/>
              <a:defRPr>
                <a:solidFill>
                  <a:srgbClr val="4D4D4E"/>
                </a:solidFill>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5"/>
          <p:cNvSpPr txBox="1"/>
          <p:nvPr>
            <p:ph idx="2" type="body"/>
          </p:nvPr>
        </p:nvSpPr>
        <p:spPr>
          <a:xfrm>
            <a:off x="8061959" y="2124823"/>
            <a:ext cx="3291840" cy="41148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solidFill>
                  <a:srgbClr val="4D4D4E"/>
                </a:solidFill>
                <a:latin typeface="Libre Franklin"/>
                <a:ea typeface="Libre Franklin"/>
                <a:cs typeface="Libre Franklin"/>
                <a:sym typeface="Libre Franklin"/>
              </a:defRPr>
            </a:lvl1pPr>
            <a:lvl2pPr indent="-381000" lvl="1" marL="914400" algn="l">
              <a:lnSpc>
                <a:spcPct val="90000"/>
              </a:lnSpc>
              <a:spcBef>
                <a:spcPts val="500"/>
              </a:spcBef>
              <a:spcAft>
                <a:spcPts val="0"/>
              </a:spcAft>
              <a:buSzPts val="2400"/>
              <a:buChar char="⎻"/>
              <a:defRPr>
                <a:solidFill>
                  <a:srgbClr val="4D4D4E"/>
                </a:solidFill>
                <a:latin typeface="Libre Franklin"/>
                <a:ea typeface="Libre Franklin"/>
                <a:cs typeface="Libre Franklin"/>
                <a:sym typeface="Libre Franklin"/>
              </a:defRPr>
            </a:lvl2pPr>
            <a:lvl3pPr indent="-355600" lvl="2" marL="1371600" algn="l">
              <a:lnSpc>
                <a:spcPct val="90000"/>
              </a:lnSpc>
              <a:spcBef>
                <a:spcPts val="500"/>
              </a:spcBef>
              <a:spcAft>
                <a:spcPts val="0"/>
              </a:spcAft>
              <a:buSzPts val="2000"/>
              <a:buChar char="•"/>
              <a:defRPr>
                <a:solidFill>
                  <a:srgbClr val="4D4D4E"/>
                </a:solidFill>
                <a:latin typeface="Libre Franklin"/>
                <a:ea typeface="Libre Franklin"/>
                <a:cs typeface="Libre Franklin"/>
                <a:sym typeface="Libre Franklin"/>
              </a:defRPr>
            </a:lvl3pPr>
            <a:lvl4pPr indent="-342900" lvl="3" marL="1828800" algn="l">
              <a:lnSpc>
                <a:spcPct val="90000"/>
              </a:lnSpc>
              <a:spcBef>
                <a:spcPts val="500"/>
              </a:spcBef>
              <a:spcAft>
                <a:spcPts val="0"/>
              </a:spcAft>
              <a:buSzPts val="1800"/>
              <a:buChar char="⎻"/>
              <a:defRPr>
                <a:solidFill>
                  <a:srgbClr val="4D4D4E"/>
                </a:solidFill>
                <a:latin typeface="Libre Franklin"/>
                <a:ea typeface="Libre Franklin"/>
                <a:cs typeface="Libre Franklin"/>
                <a:sym typeface="Libre Franklin"/>
              </a:defRPr>
            </a:lvl4pPr>
            <a:lvl5pPr indent="-314325" lvl="4" marL="2286000" algn="l">
              <a:lnSpc>
                <a:spcPct val="90000"/>
              </a:lnSpc>
              <a:spcBef>
                <a:spcPts val="500"/>
              </a:spcBef>
              <a:spcAft>
                <a:spcPts val="0"/>
              </a:spcAft>
              <a:buSzPts val="1350"/>
              <a:buChar char="o"/>
              <a:defRPr>
                <a:solidFill>
                  <a:srgbClr val="4D4D4E"/>
                </a:solidFill>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5"/>
          <p:cNvSpPr/>
          <p:nvPr/>
        </p:nvSpPr>
        <p:spPr>
          <a:xfrm>
            <a:off x="3652854" y="-586703"/>
            <a:ext cx="625221" cy="4687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id="88" name="Google Shape;88;p25"/>
          <p:cNvPicPr preferRelativeResize="0"/>
          <p:nvPr/>
        </p:nvPicPr>
        <p:blipFill rotWithShape="1">
          <a:blip r:embed="rId3">
            <a:alphaModFix/>
          </a:blip>
          <a:srcRect b="0" l="0" r="0" t="0"/>
          <a:stretch/>
        </p:blipFill>
        <p:spPr>
          <a:xfrm>
            <a:off x="1370696" y="551865"/>
            <a:ext cx="914400" cy="1488335"/>
          </a:xfrm>
          <a:prstGeom prst="rect">
            <a:avLst/>
          </a:prstGeom>
          <a:noFill/>
          <a:ln>
            <a:noFill/>
          </a:ln>
        </p:spPr>
      </p:pic>
      <p:sp>
        <p:nvSpPr>
          <p:cNvPr id="89" name="Google Shape;89;p25"/>
          <p:cNvSpPr txBox="1"/>
          <p:nvPr>
            <p:ph idx="3" type="body"/>
          </p:nvPr>
        </p:nvSpPr>
        <p:spPr>
          <a:xfrm>
            <a:off x="420569" y="2389961"/>
            <a:ext cx="2814654" cy="359614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solidFill>
                  <a:schemeClr val="lt1"/>
                </a:solidFill>
                <a:latin typeface="Libre Franklin"/>
                <a:ea typeface="Libre Franklin"/>
                <a:cs typeface="Libre Franklin"/>
                <a:sym typeface="Libre Franklin"/>
              </a:defRPr>
            </a:lvl1pPr>
            <a:lvl2pPr indent="-381000" lvl="1" marL="914400" algn="l">
              <a:lnSpc>
                <a:spcPct val="90000"/>
              </a:lnSpc>
              <a:spcBef>
                <a:spcPts val="500"/>
              </a:spcBef>
              <a:spcAft>
                <a:spcPts val="0"/>
              </a:spcAft>
              <a:buSzPts val="2400"/>
              <a:buChar char="⎻"/>
              <a:defRPr>
                <a:solidFill>
                  <a:schemeClr val="lt1"/>
                </a:solidFill>
                <a:latin typeface="Libre Franklin"/>
                <a:ea typeface="Libre Franklin"/>
                <a:cs typeface="Libre Franklin"/>
                <a:sym typeface="Libre Franklin"/>
              </a:defRPr>
            </a:lvl2pPr>
            <a:lvl3pPr indent="-355600" lvl="2" marL="1371600" algn="l">
              <a:lnSpc>
                <a:spcPct val="90000"/>
              </a:lnSpc>
              <a:spcBef>
                <a:spcPts val="500"/>
              </a:spcBef>
              <a:spcAft>
                <a:spcPts val="0"/>
              </a:spcAft>
              <a:buSzPts val="2000"/>
              <a:buChar char="•"/>
              <a:defRPr>
                <a:solidFill>
                  <a:schemeClr val="lt1"/>
                </a:solidFill>
                <a:latin typeface="Libre Franklin"/>
                <a:ea typeface="Libre Franklin"/>
                <a:cs typeface="Libre Franklin"/>
                <a:sym typeface="Libre Franklin"/>
              </a:defRPr>
            </a:lvl3pPr>
            <a:lvl4pPr indent="-342900" lvl="3" marL="1828800" algn="l">
              <a:lnSpc>
                <a:spcPct val="90000"/>
              </a:lnSpc>
              <a:spcBef>
                <a:spcPts val="500"/>
              </a:spcBef>
              <a:spcAft>
                <a:spcPts val="0"/>
              </a:spcAft>
              <a:buSzPts val="1800"/>
              <a:buChar char="⎻"/>
              <a:defRPr>
                <a:solidFill>
                  <a:schemeClr val="lt1"/>
                </a:solidFill>
                <a:latin typeface="Libre Franklin"/>
                <a:ea typeface="Libre Franklin"/>
                <a:cs typeface="Libre Franklin"/>
                <a:sym typeface="Libre Franklin"/>
              </a:defRPr>
            </a:lvl4pPr>
            <a:lvl5pPr indent="-314325" lvl="4" marL="2286000" algn="l">
              <a:lnSpc>
                <a:spcPct val="90000"/>
              </a:lnSpc>
              <a:spcBef>
                <a:spcPts val="500"/>
              </a:spcBef>
              <a:spcAft>
                <a:spcPts val="0"/>
              </a:spcAft>
              <a:buSzPts val="1350"/>
              <a:buChar char="o"/>
              <a:defRPr>
                <a:solidFill>
                  <a:schemeClr val="lt1"/>
                </a:solidFill>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5"/>
          <p:cNvSpPr/>
          <p:nvPr/>
        </p:nvSpPr>
        <p:spPr>
          <a:xfrm>
            <a:off x="0" y="6311900"/>
            <a:ext cx="364127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a:solidFill>
                  <a:schemeClr val="lt1"/>
                </a:solidFill>
                <a:latin typeface="Libre Franklin"/>
                <a:ea typeface="Libre Franklin"/>
                <a:cs typeface="Libre Franklin"/>
                <a:sym typeface="Libre Franklin"/>
              </a:rPr>
              <a:t>Connect.</a:t>
            </a:r>
            <a:r>
              <a:rPr b="0" i="0" lang="en-US" sz="1600">
                <a:solidFill>
                  <a:schemeClr val="lt1"/>
                </a:solidFill>
                <a:latin typeface="Libre Franklin"/>
                <a:ea typeface="Libre Franklin"/>
                <a:cs typeface="Libre Franklin"/>
                <a:sym typeface="Libre Franklin"/>
              </a:rPr>
              <a:t> </a:t>
            </a:r>
            <a:r>
              <a:rPr b="0" i="0" lang="en-US" sz="1600">
                <a:solidFill>
                  <a:schemeClr val="lt1"/>
                </a:solidFill>
                <a:latin typeface="Libre Franklin"/>
                <a:ea typeface="Libre Franklin"/>
                <a:cs typeface="Libre Franklin"/>
                <a:sym typeface="Libre Franklin"/>
              </a:rPr>
              <a:t>Collaborate. Accelerate.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ontent slide | watercolor top">
  <p:cSld name="8_content slide | watercolor top">
    <p:spTree>
      <p:nvGrpSpPr>
        <p:cNvPr id="21" name="Shape 21"/>
        <p:cNvGrpSpPr/>
        <p:nvPr/>
      </p:nvGrpSpPr>
      <p:grpSpPr>
        <a:xfrm>
          <a:off x="0" y="0"/>
          <a:ext cx="0" cy="0"/>
          <a:chOff x="0" y="0"/>
          <a:chExt cx="0" cy="0"/>
        </a:xfrm>
      </p:grpSpPr>
      <p:pic>
        <p:nvPicPr>
          <p:cNvPr id="22" name="Google Shape;22;p16"/>
          <p:cNvPicPr preferRelativeResize="0"/>
          <p:nvPr/>
        </p:nvPicPr>
        <p:blipFill rotWithShape="1">
          <a:blip r:embed="rId2">
            <a:alphaModFix/>
          </a:blip>
          <a:srcRect b="0" l="0" r="0" t="0"/>
          <a:stretch/>
        </p:blipFill>
        <p:spPr>
          <a:xfrm rot="10800000">
            <a:off x="0" y="5647519"/>
            <a:ext cx="12192000" cy="1219467"/>
          </a:xfrm>
          <a:prstGeom prst="rect">
            <a:avLst/>
          </a:prstGeom>
          <a:noFill/>
          <a:ln>
            <a:noFill/>
          </a:ln>
        </p:spPr>
      </p:pic>
      <p:sp>
        <p:nvSpPr>
          <p:cNvPr id="23" name="Google Shape;23;p16"/>
          <p:cNvSpPr/>
          <p:nvPr>
            <p:ph idx="2" type="pic"/>
          </p:nvPr>
        </p:nvSpPr>
        <p:spPr>
          <a:xfrm>
            <a:off x="1013516" y="675263"/>
            <a:ext cx="10090327" cy="2008187"/>
          </a:xfrm>
          <a:prstGeom prst="rect">
            <a:avLst/>
          </a:prstGeom>
          <a:noFill/>
          <a:ln>
            <a:noFill/>
          </a:ln>
        </p:spPr>
      </p:sp>
      <p:sp>
        <p:nvSpPr>
          <p:cNvPr id="24" name="Google Shape;24;p16"/>
          <p:cNvSpPr txBox="1"/>
          <p:nvPr>
            <p:ph idx="1" type="body"/>
          </p:nvPr>
        </p:nvSpPr>
        <p:spPr>
          <a:xfrm>
            <a:off x="1028116" y="2809375"/>
            <a:ext cx="2514600" cy="2286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14325" lvl="4" marL="2286000" algn="l">
              <a:lnSpc>
                <a:spcPct val="90000"/>
              </a:lnSpc>
              <a:spcBef>
                <a:spcPts val="500"/>
              </a:spcBef>
              <a:spcAft>
                <a:spcPts val="0"/>
              </a:spcAft>
              <a:buSzPts val="135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6"/>
          <p:cNvSpPr txBox="1"/>
          <p:nvPr>
            <p:ph idx="3" type="body"/>
          </p:nvPr>
        </p:nvSpPr>
        <p:spPr>
          <a:xfrm>
            <a:off x="3551071" y="2808772"/>
            <a:ext cx="2514600" cy="2286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14325" lvl="4" marL="2286000" algn="l">
              <a:lnSpc>
                <a:spcPct val="90000"/>
              </a:lnSpc>
              <a:spcBef>
                <a:spcPts val="500"/>
              </a:spcBef>
              <a:spcAft>
                <a:spcPts val="0"/>
              </a:spcAft>
              <a:buSzPts val="135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6"/>
          <p:cNvSpPr txBox="1"/>
          <p:nvPr>
            <p:ph idx="4" type="body"/>
          </p:nvPr>
        </p:nvSpPr>
        <p:spPr>
          <a:xfrm>
            <a:off x="6074026" y="2806812"/>
            <a:ext cx="2514600" cy="2286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14325" lvl="4" marL="2286000" algn="l">
              <a:lnSpc>
                <a:spcPct val="90000"/>
              </a:lnSpc>
              <a:spcBef>
                <a:spcPts val="500"/>
              </a:spcBef>
              <a:spcAft>
                <a:spcPts val="0"/>
              </a:spcAft>
              <a:buSzPts val="135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6"/>
          <p:cNvSpPr txBox="1"/>
          <p:nvPr>
            <p:ph idx="5" type="body"/>
          </p:nvPr>
        </p:nvSpPr>
        <p:spPr>
          <a:xfrm>
            <a:off x="8589244" y="2806812"/>
            <a:ext cx="2514600" cy="2286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14325" lvl="4" marL="2286000" algn="l">
              <a:lnSpc>
                <a:spcPct val="90000"/>
              </a:lnSpc>
              <a:spcBef>
                <a:spcPts val="500"/>
              </a:spcBef>
              <a:spcAft>
                <a:spcPts val="0"/>
              </a:spcAft>
              <a:buSzPts val="135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6"/>
          <p:cNvSpPr txBox="1"/>
          <p:nvPr>
            <p:ph type="title"/>
          </p:nvPr>
        </p:nvSpPr>
        <p:spPr>
          <a:xfrm>
            <a:off x="1028116" y="1413777"/>
            <a:ext cx="10075728" cy="4439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F60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16"/>
          <p:cNvPicPr preferRelativeResize="0"/>
          <p:nvPr/>
        </p:nvPicPr>
        <p:blipFill rotWithShape="1">
          <a:blip r:embed="rId3">
            <a:alphaModFix/>
          </a:blip>
          <a:srcRect b="0" l="0" r="0" t="0"/>
          <a:stretch/>
        </p:blipFill>
        <p:spPr>
          <a:xfrm>
            <a:off x="393905" y="5797610"/>
            <a:ext cx="2249445" cy="914400"/>
          </a:xfrm>
          <a:prstGeom prst="rect">
            <a:avLst/>
          </a:prstGeom>
          <a:noFill/>
          <a:ln>
            <a:noFill/>
          </a:ln>
        </p:spPr>
      </p:pic>
      <p:sp>
        <p:nvSpPr>
          <p:cNvPr id="30" name="Google Shape;30;p16"/>
          <p:cNvSpPr/>
          <p:nvPr/>
        </p:nvSpPr>
        <p:spPr>
          <a:xfrm>
            <a:off x="8300398" y="6311900"/>
            <a:ext cx="3151399"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600" u="none" cap="none" strike="noStrike">
                <a:solidFill>
                  <a:schemeClr val="lt1"/>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 bottom watercolor">
  <p:cSld name="4_title | bottom watercolor">
    <p:spTree>
      <p:nvGrpSpPr>
        <p:cNvPr id="31" name="Shape 31"/>
        <p:cNvGrpSpPr/>
        <p:nvPr/>
      </p:nvGrpSpPr>
      <p:grpSpPr>
        <a:xfrm>
          <a:off x="0" y="0"/>
          <a:ext cx="0" cy="0"/>
          <a:chOff x="0" y="0"/>
          <a:chExt cx="0" cy="0"/>
        </a:xfrm>
      </p:grpSpPr>
      <p:pic>
        <p:nvPicPr>
          <p:cNvPr id="32" name="Google Shape;32;p17"/>
          <p:cNvPicPr preferRelativeResize="0"/>
          <p:nvPr/>
        </p:nvPicPr>
        <p:blipFill rotWithShape="1">
          <a:blip r:embed="rId2">
            <a:alphaModFix/>
          </a:blip>
          <a:srcRect b="0" l="0" r="0" t="0"/>
          <a:stretch/>
        </p:blipFill>
        <p:spPr>
          <a:xfrm>
            <a:off x="3845" y="3871046"/>
            <a:ext cx="12211113" cy="2998951"/>
          </a:xfrm>
          <a:prstGeom prst="rect">
            <a:avLst/>
          </a:prstGeom>
          <a:noFill/>
          <a:ln>
            <a:noFill/>
          </a:ln>
        </p:spPr>
      </p:pic>
      <p:sp>
        <p:nvSpPr>
          <p:cNvPr id="33" name="Google Shape;33;p17"/>
          <p:cNvSpPr txBox="1"/>
          <p:nvPr>
            <p:ph type="ctrTitle"/>
          </p:nvPr>
        </p:nvSpPr>
        <p:spPr>
          <a:xfrm>
            <a:off x="1187131" y="1063172"/>
            <a:ext cx="10391594" cy="21159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F6062"/>
              </a:buClr>
              <a:buSzPts val="6000"/>
              <a:buFont typeface="Fira Sans Medium"/>
              <a:buNone/>
              <a:defRPr b="0" i="0" sz="6000">
                <a:solidFill>
                  <a:srgbClr val="5F6062"/>
                </a:solidFill>
                <a:latin typeface="Fira Sans Medium"/>
                <a:ea typeface="Fira Sans Medium"/>
                <a:cs typeface="Fira Sans Medium"/>
                <a:sym typeface="Fira Sa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4" name="Google Shape;34;p17"/>
          <p:cNvPicPr preferRelativeResize="0"/>
          <p:nvPr/>
        </p:nvPicPr>
        <p:blipFill rotWithShape="1">
          <a:blip r:embed="rId3">
            <a:alphaModFix/>
          </a:blip>
          <a:srcRect b="0" l="0" r="0" t="0"/>
          <a:stretch/>
        </p:blipFill>
        <p:spPr>
          <a:xfrm>
            <a:off x="10207125" y="4275930"/>
            <a:ext cx="1371600" cy="2232505"/>
          </a:xfrm>
          <a:prstGeom prst="rect">
            <a:avLst/>
          </a:prstGeom>
          <a:noFill/>
          <a:ln>
            <a:noFill/>
          </a:ln>
        </p:spPr>
      </p:pic>
      <p:sp>
        <p:nvSpPr>
          <p:cNvPr id="35" name="Google Shape;35;p17"/>
          <p:cNvSpPr txBox="1"/>
          <p:nvPr>
            <p:ph idx="1" type="subTitle"/>
          </p:nvPr>
        </p:nvSpPr>
        <p:spPr>
          <a:xfrm>
            <a:off x="1187131" y="3298537"/>
            <a:ext cx="8669357"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00"/>
              <a:buNone/>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350"/>
              <a:buChar char="o"/>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36" name="Google Shape;36;p17"/>
          <p:cNvSpPr/>
          <p:nvPr/>
        </p:nvSpPr>
        <p:spPr>
          <a:xfrm>
            <a:off x="1187131" y="6311900"/>
            <a:ext cx="36412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lt1"/>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 bottom watercolor">
  <p:cSld name="3_title | bottom watercolor">
    <p:spTree>
      <p:nvGrpSpPr>
        <p:cNvPr id="37" name="Shape 37"/>
        <p:cNvGrpSpPr/>
        <p:nvPr/>
      </p:nvGrpSpPr>
      <p:grpSpPr>
        <a:xfrm>
          <a:off x="0" y="0"/>
          <a:ext cx="0" cy="0"/>
          <a:chOff x="0" y="0"/>
          <a:chExt cx="0" cy="0"/>
        </a:xfrm>
      </p:grpSpPr>
      <p:pic>
        <p:nvPicPr>
          <p:cNvPr id="38" name="Google Shape;38;p18"/>
          <p:cNvPicPr preferRelativeResize="0"/>
          <p:nvPr/>
        </p:nvPicPr>
        <p:blipFill rotWithShape="1">
          <a:blip r:embed="rId2">
            <a:alphaModFix/>
          </a:blip>
          <a:srcRect b="0" l="0" r="0" t="0"/>
          <a:stretch/>
        </p:blipFill>
        <p:spPr>
          <a:xfrm>
            <a:off x="1261" y="1"/>
            <a:ext cx="3649915" cy="6857999"/>
          </a:xfrm>
          <a:prstGeom prst="rect">
            <a:avLst/>
          </a:prstGeom>
          <a:noFill/>
          <a:ln>
            <a:noFill/>
          </a:ln>
        </p:spPr>
      </p:pic>
      <p:sp>
        <p:nvSpPr>
          <p:cNvPr id="39" name="Google Shape;39;p18"/>
          <p:cNvSpPr txBox="1"/>
          <p:nvPr>
            <p:ph type="ctrTitle"/>
          </p:nvPr>
        </p:nvSpPr>
        <p:spPr>
          <a:xfrm>
            <a:off x="4278086" y="1063172"/>
            <a:ext cx="6389914"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4D4E"/>
              </a:buClr>
              <a:buSzPts val="6000"/>
              <a:buFont typeface="Fira Sans Medium"/>
              <a:buNone/>
              <a:defRPr b="0" i="0" sz="6000">
                <a:solidFill>
                  <a:srgbClr val="4D4D4E"/>
                </a:solidFill>
                <a:latin typeface="Fira Sans Medium"/>
                <a:ea typeface="Fira Sans Medium"/>
                <a:cs typeface="Fira Sans Medium"/>
                <a:sym typeface="Fira Sa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8"/>
          <p:cNvSpPr txBox="1"/>
          <p:nvPr>
            <p:ph idx="1" type="subTitle"/>
          </p:nvPr>
        </p:nvSpPr>
        <p:spPr>
          <a:xfrm>
            <a:off x="4278086" y="3841066"/>
            <a:ext cx="6389914"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00"/>
              <a:buNone/>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350"/>
              <a:buChar char="o"/>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pic>
        <p:nvPicPr>
          <p:cNvPr id="41" name="Google Shape;41;p18"/>
          <p:cNvPicPr preferRelativeResize="0"/>
          <p:nvPr/>
        </p:nvPicPr>
        <p:blipFill rotWithShape="1">
          <a:blip r:embed="rId3">
            <a:alphaModFix/>
          </a:blip>
          <a:srcRect b="0" l="0" r="0" t="0"/>
          <a:stretch/>
        </p:blipFill>
        <p:spPr>
          <a:xfrm>
            <a:off x="1011281" y="767722"/>
            <a:ext cx="1645920" cy="2679001"/>
          </a:xfrm>
          <a:prstGeom prst="rect">
            <a:avLst/>
          </a:prstGeom>
          <a:noFill/>
          <a:ln>
            <a:noFill/>
          </a:ln>
        </p:spPr>
      </p:pic>
      <p:sp>
        <p:nvSpPr>
          <p:cNvPr id="42" name="Google Shape;42;p18"/>
          <p:cNvSpPr/>
          <p:nvPr/>
        </p:nvSpPr>
        <p:spPr>
          <a:xfrm>
            <a:off x="0" y="6311900"/>
            <a:ext cx="364127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a:solidFill>
                  <a:schemeClr val="lt1"/>
                </a:solidFill>
                <a:latin typeface="Libre Franklin"/>
                <a:ea typeface="Libre Franklin"/>
                <a:cs typeface="Libre Franklin"/>
                <a:sym typeface="Libre Franklin"/>
              </a:rPr>
              <a:t>Connect.</a:t>
            </a:r>
            <a:r>
              <a:rPr b="0" i="0" lang="en-US" sz="1600">
                <a:solidFill>
                  <a:schemeClr val="lt1"/>
                </a:solidFill>
                <a:latin typeface="Libre Franklin"/>
                <a:ea typeface="Libre Franklin"/>
                <a:cs typeface="Libre Franklin"/>
                <a:sym typeface="Libre Franklin"/>
              </a:rPr>
              <a:t> </a:t>
            </a:r>
            <a:r>
              <a:rPr b="0" i="0" lang="en-US" sz="1600">
                <a:solidFill>
                  <a:schemeClr val="lt1"/>
                </a:solidFill>
                <a:latin typeface="Libre Franklin"/>
                <a:ea typeface="Libre Franklin"/>
                <a:cs typeface="Libre Franklin"/>
                <a:sym typeface="Libre Franklin"/>
              </a:rPr>
              <a:t>Collaborate. Accelerate.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 top watercolor">
  <p:cSld name="2_title | top watercolor">
    <p:spTree>
      <p:nvGrpSpPr>
        <p:cNvPr id="43" name="Shape 43"/>
        <p:cNvGrpSpPr/>
        <p:nvPr/>
      </p:nvGrpSpPr>
      <p:grpSpPr>
        <a:xfrm>
          <a:off x="0" y="0"/>
          <a:ext cx="0" cy="0"/>
          <a:chOff x="0" y="0"/>
          <a:chExt cx="0" cy="0"/>
        </a:xfrm>
      </p:grpSpPr>
      <p:sp>
        <p:nvSpPr>
          <p:cNvPr id="44" name="Google Shape;44;p19"/>
          <p:cNvSpPr txBox="1"/>
          <p:nvPr>
            <p:ph type="ctrTitle"/>
          </p:nvPr>
        </p:nvSpPr>
        <p:spPr>
          <a:xfrm>
            <a:off x="1524000" y="1295642"/>
            <a:ext cx="914400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4D4E"/>
              </a:buClr>
              <a:buSzPts val="6000"/>
              <a:buFont typeface="Fira Sans Medium"/>
              <a:buNone/>
              <a:defRPr b="0" i="0" sz="6000">
                <a:solidFill>
                  <a:srgbClr val="4D4D4E"/>
                </a:solidFill>
                <a:latin typeface="Fira Sans Medium"/>
                <a:ea typeface="Fira Sans Medium"/>
                <a:cs typeface="Fira Sans Medium"/>
                <a:sym typeface="Fira Sa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9"/>
          <p:cNvSpPr txBox="1"/>
          <p:nvPr>
            <p:ph idx="1" type="subTitle"/>
          </p:nvPr>
        </p:nvSpPr>
        <p:spPr>
          <a:xfrm>
            <a:off x="1524000" y="3995755"/>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00"/>
              <a:buNone/>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350"/>
              <a:buChar char="o"/>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pic>
        <p:nvPicPr>
          <p:cNvPr id="46" name="Google Shape;46;p19"/>
          <p:cNvPicPr preferRelativeResize="0"/>
          <p:nvPr/>
        </p:nvPicPr>
        <p:blipFill rotWithShape="1">
          <a:blip r:embed="rId2">
            <a:alphaModFix/>
          </a:blip>
          <a:srcRect b="0" l="0" r="0" t="0"/>
          <a:stretch/>
        </p:blipFill>
        <p:spPr>
          <a:xfrm>
            <a:off x="0" y="-6781"/>
            <a:ext cx="12192000" cy="1220735"/>
          </a:xfrm>
          <a:prstGeom prst="rect">
            <a:avLst/>
          </a:prstGeom>
          <a:noFill/>
          <a:ln>
            <a:noFill/>
          </a:ln>
        </p:spPr>
      </p:pic>
      <p:pic>
        <p:nvPicPr>
          <p:cNvPr id="47" name="Google Shape;47;p19"/>
          <p:cNvPicPr preferRelativeResize="0"/>
          <p:nvPr/>
        </p:nvPicPr>
        <p:blipFill rotWithShape="1">
          <a:blip r:embed="rId3">
            <a:alphaModFix/>
          </a:blip>
          <a:srcRect b="0" l="0" r="0" t="0"/>
          <a:stretch/>
        </p:blipFill>
        <p:spPr>
          <a:xfrm>
            <a:off x="393905" y="160035"/>
            <a:ext cx="2249445" cy="914400"/>
          </a:xfrm>
          <a:prstGeom prst="rect">
            <a:avLst/>
          </a:prstGeom>
          <a:noFill/>
          <a:ln>
            <a:noFill/>
          </a:ln>
        </p:spPr>
      </p:pic>
      <p:sp>
        <p:nvSpPr>
          <p:cNvPr id="48" name="Google Shape;48;p19"/>
          <p:cNvSpPr/>
          <p:nvPr/>
        </p:nvSpPr>
        <p:spPr>
          <a:xfrm>
            <a:off x="7093623" y="6311900"/>
            <a:ext cx="428777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0" lang="en-US" sz="1600">
                <a:solidFill>
                  <a:srgbClr val="5F6062"/>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ontent slide | watercolor top">
  <p:cSld name="6_content slide | watercolor top">
    <p:spTree>
      <p:nvGrpSpPr>
        <p:cNvPr id="49" name="Shape 49"/>
        <p:cNvGrpSpPr/>
        <p:nvPr/>
      </p:nvGrpSpPr>
      <p:grpSpPr>
        <a:xfrm>
          <a:off x="0" y="0"/>
          <a:ext cx="0" cy="0"/>
          <a:chOff x="0" y="0"/>
          <a:chExt cx="0" cy="0"/>
        </a:xfrm>
      </p:grpSpPr>
      <p:sp>
        <p:nvSpPr>
          <p:cNvPr id="50" name="Google Shape;50;p20"/>
          <p:cNvSpPr txBox="1"/>
          <p:nvPr>
            <p:ph type="title"/>
          </p:nvPr>
        </p:nvSpPr>
        <p:spPr>
          <a:xfrm>
            <a:off x="838200" y="15562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800"/>
              <a:buFont typeface="Libre Franklin"/>
              <a:buNone/>
              <a:defRPr b="0" sz="4800">
                <a:solidFill>
                  <a:schemeClr val="dk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 type="body"/>
          </p:nvPr>
        </p:nvSpPr>
        <p:spPr>
          <a:xfrm>
            <a:off x="838200" y="3043003"/>
            <a:ext cx="10515600" cy="33207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solidFill>
                  <a:schemeClr val="dk1"/>
                </a:solidFill>
                <a:latin typeface="Libre Franklin"/>
                <a:ea typeface="Libre Franklin"/>
                <a:cs typeface="Libre Franklin"/>
                <a:sym typeface="Libre Franklin"/>
              </a:defRPr>
            </a:lvl1pPr>
            <a:lvl2pPr indent="-381000" lvl="1" marL="914400" algn="l">
              <a:lnSpc>
                <a:spcPct val="90000"/>
              </a:lnSpc>
              <a:spcBef>
                <a:spcPts val="500"/>
              </a:spcBef>
              <a:spcAft>
                <a:spcPts val="0"/>
              </a:spcAft>
              <a:buSzPts val="2400"/>
              <a:buChar char="⎻"/>
              <a:defRPr>
                <a:solidFill>
                  <a:schemeClr val="dk1"/>
                </a:solidFill>
                <a:latin typeface="Libre Franklin"/>
                <a:ea typeface="Libre Franklin"/>
                <a:cs typeface="Libre Franklin"/>
                <a:sym typeface="Libre Franklin"/>
              </a:defRPr>
            </a:lvl2pPr>
            <a:lvl3pPr indent="-355600" lvl="2" marL="1371600" algn="l">
              <a:lnSpc>
                <a:spcPct val="90000"/>
              </a:lnSpc>
              <a:spcBef>
                <a:spcPts val="500"/>
              </a:spcBef>
              <a:spcAft>
                <a:spcPts val="0"/>
              </a:spcAft>
              <a:buSzPts val="2000"/>
              <a:buChar char="•"/>
              <a:defRPr>
                <a:solidFill>
                  <a:schemeClr val="dk1"/>
                </a:solidFill>
                <a:latin typeface="Libre Franklin"/>
                <a:ea typeface="Libre Franklin"/>
                <a:cs typeface="Libre Franklin"/>
                <a:sym typeface="Libre Franklin"/>
              </a:defRPr>
            </a:lvl3pPr>
            <a:lvl4pPr indent="-342900" lvl="3" marL="1828800" algn="l">
              <a:lnSpc>
                <a:spcPct val="90000"/>
              </a:lnSpc>
              <a:spcBef>
                <a:spcPts val="500"/>
              </a:spcBef>
              <a:spcAft>
                <a:spcPts val="0"/>
              </a:spcAft>
              <a:buSzPts val="1800"/>
              <a:buChar char="⎻"/>
              <a:defRPr>
                <a:solidFill>
                  <a:schemeClr val="dk1"/>
                </a:solidFill>
                <a:latin typeface="Libre Franklin"/>
                <a:ea typeface="Libre Franklin"/>
                <a:cs typeface="Libre Franklin"/>
                <a:sym typeface="Libre Franklin"/>
              </a:defRPr>
            </a:lvl4pPr>
            <a:lvl5pPr indent="-314325" lvl="4" marL="2286000" algn="l">
              <a:lnSpc>
                <a:spcPct val="90000"/>
              </a:lnSpc>
              <a:spcBef>
                <a:spcPts val="500"/>
              </a:spcBef>
              <a:spcAft>
                <a:spcPts val="0"/>
              </a:spcAft>
              <a:buSzPts val="1350"/>
              <a:buChar char="o"/>
              <a:defRPr>
                <a:solidFill>
                  <a:schemeClr val="dk1"/>
                </a:solidFill>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 name="Google Shape;52;p20"/>
          <p:cNvPicPr preferRelativeResize="0"/>
          <p:nvPr/>
        </p:nvPicPr>
        <p:blipFill rotWithShape="1">
          <a:blip r:embed="rId2">
            <a:alphaModFix/>
          </a:blip>
          <a:srcRect b="0" l="0" r="0" t="0"/>
          <a:stretch/>
        </p:blipFill>
        <p:spPr>
          <a:xfrm>
            <a:off x="0" y="-6781"/>
            <a:ext cx="12192000" cy="1220735"/>
          </a:xfrm>
          <a:prstGeom prst="rect">
            <a:avLst/>
          </a:prstGeom>
          <a:noFill/>
          <a:ln>
            <a:noFill/>
          </a:ln>
        </p:spPr>
      </p:pic>
      <p:pic>
        <p:nvPicPr>
          <p:cNvPr id="53" name="Google Shape;53;p20"/>
          <p:cNvPicPr preferRelativeResize="0"/>
          <p:nvPr/>
        </p:nvPicPr>
        <p:blipFill rotWithShape="1">
          <a:blip r:embed="rId3">
            <a:alphaModFix/>
          </a:blip>
          <a:srcRect b="0" l="0" r="0" t="0"/>
          <a:stretch/>
        </p:blipFill>
        <p:spPr>
          <a:xfrm>
            <a:off x="393905" y="160035"/>
            <a:ext cx="2249445" cy="914400"/>
          </a:xfrm>
          <a:prstGeom prst="rect">
            <a:avLst/>
          </a:prstGeom>
          <a:noFill/>
          <a:ln>
            <a:noFill/>
          </a:ln>
        </p:spPr>
      </p:pic>
      <p:sp>
        <p:nvSpPr>
          <p:cNvPr id="54" name="Google Shape;54;p20"/>
          <p:cNvSpPr/>
          <p:nvPr/>
        </p:nvSpPr>
        <p:spPr>
          <a:xfrm>
            <a:off x="7093623" y="6311900"/>
            <a:ext cx="428777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0" lang="en-US" sz="1600">
                <a:solidFill>
                  <a:srgbClr val="5F6062"/>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 slide | watercolor top">
  <p:cSld name="7_content slide | watercolor top">
    <p:spTree>
      <p:nvGrpSpPr>
        <p:cNvPr id="55" name="Shape 55"/>
        <p:cNvGrpSpPr/>
        <p:nvPr/>
      </p:nvGrpSpPr>
      <p:grpSpPr>
        <a:xfrm>
          <a:off x="0" y="0"/>
          <a:ext cx="0" cy="0"/>
          <a:chOff x="0" y="0"/>
          <a:chExt cx="0" cy="0"/>
        </a:xfrm>
      </p:grpSpPr>
      <p:pic>
        <p:nvPicPr>
          <p:cNvPr id="56" name="Google Shape;56;p21"/>
          <p:cNvPicPr preferRelativeResize="0"/>
          <p:nvPr/>
        </p:nvPicPr>
        <p:blipFill rotWithShape="1">
          <a:blip r:embed="rId2">
            <a:alphaModFix/>
          </a:blip>
          <a:srcRect b="0" l="0" r="0" t="0"/>
          <a:stretch/>
        </p:blipFill>
        <p:spPr>
          <a:xfrm rot="10800000">
            <a:off x="-2" y="5647521"/>
            <a:ext cx="12192001" cy="1219467"/>
          </a:xfrm>
          <a:prstGeom prst="rect">
            <a:avLst/>
          </a:prstGeom>
          <a:noFill/>
          <a:ln>
            <a:noFill/>
          </a:ln>
        </p:spPr>
      </p:pic>
      <p:sp>
        <p:nvSpPr>
          <p:cNvPr id="57" name="Google Shape;57;p21"/>
          <p:cNvSpPr txBox="1"/>
          <p:nvPr>
            <p:ph type="title"/>
          </p:nvPr>
        </p:nvSpPr>
        <p:spPr>
          <a:xfrm>
            <a:off x="838200" y="56685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800"/>
              <a:buFont typeface="Libre Franklin"/>
              <a:buNone/>
              <a:defRPr b="0" sz="4800">
                <a:solidFill>
                  <a:schemeClr val="dk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1"/>
          <p:cNvSpPr txBox="1"/>
          <p:nvPr>
            <p:ph idx="1" type="body"/>
          </p:nvPr>
        </p:nvSpPr>
        <p:spPr>
          <a:xfrm>
            <a:off x="838200" y="2053654"/>
            <a:ext cx="10515600" cy="33207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solidFill>
                  <a:schemeClr val="dk1"/>
                </a:solidFill>
                <a:latin typeface="Libre Franklin"/>
                <a:ea typeface="Libre Franklin"/>
                <a:cs typeface="Libre Franklin"/>
                <a:sym typeface="Libre Franklin"/>
              </a:defRPr>
            </a:lvl1pPr>
            <a:lvl2pPr indent="-381000" lvl="1" marL="914400" algn="l">
              <a:lnSpc>
                <a:spcPct val="90000"/>
              </a:lnSpc>
              <a:spcBef>
                <a:spcPts val="500"/>
              </a:spcBef>
              <a:spcAft>
                <a:spcPts val="0"/>
              </a:spcAft>
              <a:buSzPts val="2400"/>
              <a:buChar char="⎻"/>
              <a:defRPr>
                <a:solidFill>
                  <a:schemeClr val="dk1"/>
                </a:solidFill>
                <a:latin typeface="Libre Franklin"/>
                <a:ea typeface="Libre Franklin"/>
                <a:cs typeface="Libre Franklin"/>
                <a:sym typeface="Libre Franklin"/>
              </a:defRPr>
            </a:lvl2pPr>
            <a:lvl3pPr indent="-355600" lvl="2" marL="1371600" algn="l">
              <a:lnSpc>
                <a:spcPct val="90000"/>
              </a:lnSpc>
              <a:spcBef>
                <a:spcPts val="500"/>
              </a:spcBef>
              <a:spcAft>
                <a:spcPts val="0"/>
              </a:spcAft>
              <a:buSzPts val="2000"/>
              <a:buChar char="•"/>
              <a:defRPr>
                <a:solidFill>
                  <a:schemeClr val="dk1"/>
                </a:solidFill>
                <a:latin typeface="Libre Franklin"/>
                <a:ea typeface="Libre Franklin"/>
                <a:cs typeface="Libre Franklin"/>
                <a:sym typeface="Libre Franklin"/>
              </a:defRPr>
            </a:lvl3pPr>
            <a:lvl4pPr indent="-342900" lvl="3" marL="1828800" algn="l">
              <a:lnSpc>
                <a:spcPct val="90000"/>
              </a:lnSpc>
              <a:spcBef>
                <a:spcPts val="500"/>
              </a:spcBef>
              <a:spcAft>
                <a:spcPts val="0"/>
              </a:spcAft>
              <a:buSzPts val="1800"/>
              <a:buChar char="⎻"/>
              <a:defRPr>
                <a:solidFill>
                  <a:schemeClr val="dk1"/>
                </a:solidFill>
                <a:latin typeface="Libre Franklin"/>
                <a:ea typeface="Libre Franklin"/>
                <a:cs typeface="Libre Franklin"/>
                <a:sym typeface="Libre Franklin"/>
              </a:defRPr>
            </a:lvl4pPr>
            <a:lvl5pPr indent="-314325" lvl="4" marL="2286000" algn="l">
              <a:lnSpc>
                <a:spcPct val="90000"/>
              </a:lnSpc>
              <a:spcBef>
                <a:spcPts val="500"/>
              </a:spcBef>
              <a:spcAft>
                <a:spcPts val="0"/>
              </a:spcAft>
              <a:buSzPts val="1350"/>
              <a:buChar char="o"/>
              <a:defRPr>
                <a:solidFill>
                  <a:schemeClr val="dk1"/>
                </a:solidFill>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21"/>
          <p:cNvPicPr preferRelativeResize="0"/>
          <p:nvPr/>
        </p:nvPicPr>
        <p:blipFill rotWithShape="1">
          <a:blip r:embed="rId3">
            <a:alphaModFix/>
          </a:blip>
          <a:srcRect b="0" l="0" r="0" t="0"/>
          <a:stretch/>
        </p:blipFill>
        <p:spPr>
          <a:xfrm>
            <a:off x="393905" y="5797610"/>
            <a:ext cx="2249445" cy="914400"/>
          </a:xfrm>
          <a:prstGeom prst="rect">
            <a:avLst/>
          </a:prstGeom>
          <a:noFill/>
          <a:ln>
            <a:noFill/>
          </a:ln>
        </p:spPr>
      </p:pic>
      <p:sp>
        <p:nvSpPr>
          <p:cNvPr id="60" name="Google Shape;60;p21"/>
          <p:cNvSpPr/>
          <p:nvPr/>
        </p:nvSpPr>
        <p:spPr>
          <a:xfrm>
            <a:off x="8300398" y="6311900"/>
            <a:ext cx="3151399"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0" lang="en-US" sz="1600">
                <a:solidFill>
                  <a:schemeClr val="lt1"/>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slide | watercolor left">
  <p:cSld name="2_content slide | watercolor left">
    <p:spTree>
      <p:nvGrpSpPr>
        <p:cNvPr id="61" name="Shape 61"/>
        <p:cNvGrpSpPr/>
        <p:nvPr/>
      </p:nvGrpSpPr>
      <p:grpSpPr>
        <a:xfrm>
          <a:off x="0" y="0"/>
          <a:ext cx="0" cy="0"/>
          <a:chOff x="0" y="0"/>
          <a:chExt cx="0" cy="0"/>
        </a:xfrm>
      </p:grpSpPr>
      <p:pic>
        <p:nvPicPr>
          <p:cNvPr id="62" name="Google Shape;62;p22"/>
          <p:cNvPicPr preferRelativeResize="0"/>
          <p:nvPr/>
        </p:nvPicPr>
        <p:blipFill rotWithShape="1">
          <a:blip r:embed="rId2">
            <a:alphaModFix/>
          </a:blip>
          <a:srcRect b="0" l="0" r="0" t="0"/>
          <a:stretch/>
        </p:blipFill>
        <p:spPr>
          <a:xfrm>
            <a:off x="0" y="0"/>
            <a:ext cx="1475334" cy="6858000"/>
          </a:xfrm>
          <a:prstGeom prst="rect">
            <a:avLst/>
          </a:prstGeom>
          <a:noFill/>
          <a:ln>
            <a:noFill/>
          </a:ln>
        </p:spPr>
      </p:pic>
      <p:pic>
        <p:nvPicPr>
          <p:cNvPr id="63" name="Google Shape;63;p22"/>
          <p:cNvPicPr preferRelativeResize="0"/>
          <p:nvPr/>
        </p:nvPicPr>
        <p:blipFill rotWithShape="1">
          <a:blip r:embed="rId3">
            <a:alphaModFix/>
          </a:blip>
          <a:srcRect b="0" l="0" r="0" t="0"/>
          <a:stretch/>
        </p:blipFill>
        <p:spPr>
          <a:xfrm>
            <a:off x="280467" y="376015"/>
            <a:ext cx="914400" cy="1488335"/>
          </a:xfrm>
          <a:prstGeom prst="rect">
            <a:avLst/>
          </a:prstGeom>
          <a:noFill/>
          <a:ln>
            <a:noFill/>
          </a:ln>
        </p:spPr>
      </p:pic>
      <p:sp>
        <p:nvSpPr>
          <p:cNvPr id="64" name="Google Shape;64;p22"/>
          <p:cNvSpPr txBox="1"/>
          <p:nvPr>
            <p:ph type="title"/>
          </p:nvPr>
        </p:nvSpPr>
        <p:spPr>
          <a:xfrm>
            <a:off x="1998643" y="551865"/>
            <a:ext cx="935515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800"/>
              <a:buFont typeface="Libre Franklin"/>
              <a:buNone/>
              <a:defRPr b="0"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2"/>
          <p:cNvSpPr txBox="1"/>
          <p:nvPr>
            <p:ph idx="1" type="body"/>
          </p:nvPr>
        </p:nvSpPr>
        <p:spPr>
          <a:xfrm>
            <a:off x="1998643" y="2012365"/>
            <a:ext cx="935515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solidFill>
                  <a:schemeClr val="dk1"/>
                </a:solidFill>
                <a:latin typeface="Libre Franklin"/>
                <a:ea typeface="Libre Franklin"/>
                <a:cs typeface="Libre Franklin"/>
                <a:sym typeface="Libre Franklin"/>
              </a:defRPr>
            </a:lvl1pPr>
            <a:lvl2pPr indent="-381000" lvl="1" marL="914400" algn="l">
              <a:lnSpc>
                <a:spcPct val="90000"/>
              </a:lnSpc>
              <a:spcBef>
                <a:spcPts val="500"/>
              </a:spcBef>
              <a:spcAft>
                <a:spcPts val="0"/>
              </a:spcAft>
              <a:buSzPts val="2400"/>
              <a:buChar char="⎻"/>
              <a:defRPr>
                <a:solidFill>
                  <a:schemeClr val="dk1"/>
                </a:solidFill>
                <a:latin typeface="Libre Franklin"/>
                <a:ea typeface="Libre Franklin"/>
                <a:cs typeface="Libre Franklin"/>
                <a:sym typeface="Libre Franklin"/>
              </a:defRPr>
            </a:lvl2pPr>
            <a:lvl3pPr indent="-355600" lvl="2" marL="1371600" algn="l">
              <a:lnSpc>
                <a:spcPct val="90000"/>
              </a:lnSpc>
              <a:spcBef>
                <a:spcPts val="500"/>
              </a:spcBef>
              <a:spcAft>
                <a:spcPts val="0"/>
              </a:spcAft>
              <a:buSzPts val="2000"/>
              <a:buChar char="•"/>
              <a:defRPr>
                <a:solidFill>
                  <a:schemeClr val="dk1"/>
                </a:solidFill>
                <a:latin typeface="Libre Franklin"/>
                <a:ea typeface="Libre Franklin"/>
                <a:cs typeface="Libre Franklin"/>
                <a:sym typeface="Libre Franklin"/>
              </a:defRPr>
            </a:lvl3pPr>
            <a:lvl4pPr indent="-342900" lvl="3" marL="1828800" algn="l">
              <a:lnSpc>
                <a:spcPct val="90000"/>
              </a:lnSpc>
              <a:spcBef>
                <a:spcPts val="500"/>
              </a:spcBef>
              <a:spcAft>
                <a:spcPts val="0"/>
              </a:spcAft>
              <a:buSzPts val="1800"/>
              <a:buChar char="⎻"/>
              <a:defRPr>
                <a:solidFill>
                  <a:schemeClr val="dk1"/>
                </a:solidFill>
                <a:latin typeface="Libre Franklin"/>
                <a:ea typeface="Libre Franklin"/>
                <a:cs typeface="Libre Franklin"/>
                <a:sym typeface="Libre Franklin"/>
              </a:defRPr>
            </a:lvl4pPr>
            <a:lvl5pPr indent="-314325" lvl="4" marL="2286000" algn="l">
              <a:lnSpc>
                <a:spcPct val="90000"/>
              </a:lnSpc>
              <a:spcBef>
                <a:spcPts val="500"/>
              </a:spcBef>
              <a:spcAft>
                <a:spcPts val="0"/>
              </a:spcAft>
              <a:buSzPts val="1350"/>
              <a:buChar char="o"/>
              <a:defRPr>
                <a:solidFill>
                  <a:schemeClr val="dk1"/>
                </a:solidFill>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2"/>
          <p:cNvSpPr/>
          <p:nvPr/>
        </p:nvSpPr>
        <p:spPr>
          <a:xfrm>
            <a:off x="7093623" y="6311900"/>
            <a:ext cx="428777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0" lang="en-US" sz="1600">
                <a:solidFill>
                  <a:srgbClr val="5F6062"/>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reaker slide | 2 photos | green watercolor right">
  <p:cSld name="2_breaker slide | 2 photos | green watercolor right">
    <p:spTree>
      <p:nvGrpSpPr>
        <p:cNvPr id="67" name="Shape 67"/>
        <p:cNvGrpSpPr/>
        <p:nvPr/>
      </p:nvGrpSpPr>
      <p:grpSpPr>
        <a:xfrm>
          <a:off x="0" y="0"/>
          <a:ext cx="0" cy="0"/>
          <a:chOff x="0" y="0"/>
          <a:chExt cx="0" cy="0"/>
        </a:xfrm>
      </p:grpSpPr>
      <p:pic>
        <p:nvPicPr>
          <p:cNvPr id="68" name="Google Shape;68;p23"/>
          <p:cNvPicPr preferRelativeResize="0"/>
          <p:nvPr/>
        </p:nvPicPr>
        <p:blipFill rotWithShape="1">
          <a:blip r:embed="rId2">
            <a:alphaModFix/>
          </a:blip>
          <a:srcRect b="0" l="0" r="0" t="0"/>
          <a:stretch/>
        </p:blipFill>
        <p:spPr>
          <a:xfrm rot="10800000">
            <a:off x="10716666" y="-1"/>
            <a:ext cx="1475334" cy="6878155"/>
          </a:xfrm>
          <a:prstGeom prst="rect">
            <a:avLst/>
          </a:prstGeom>
          <a:noFill/>
          <a:ln>
            <a:noFill/>
          </a:ln>
        </p:spPr>
      </p:pic>
      <p:sp>
        <p:nvSpPr>
          <p:cNvPr id="69" name="Google Shape;69;p23"/>
          <p:cNvSpPr txBox="1"/>
          <p:nvPr>
            <p:ph type="title"/>
          </p:nvPr>
        </p:nvSpPr>
        <p:spPr>
          <a:xfrm>
            <a:off x="838200" y="27745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4D4D4E"/>
              </a:buClr>
              <a:buSzPts val="4000"/>
              <a:buFont typeface="Libre Franklin Medium"/>
              <a:buNone/>
              <a:defRPr b="0" sz="4000">
                <a:solidFill>
                  <a:srgbClr val="4D4D4E"/>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p:nvPr>
            <p:ph idx="2" type="pic"/>
          </p:nvPr>
        </p:nvSpPr>
        <p:spPr>
          <a:xfrm>
            <a:off x="0" y="-2"/>
            <a:ext cx="6108700" cy="6878157"/>
          </a:xfrm>
          <a:prstGeom prst="rect">
            <a:avLst/>
          </a:prstGeom>
          <a:noFill/>
          <a:ln>
            <a:noFill/>
          </a:ln>
        </p:spPr>
      </p:sp>
      <p:sp>
        <p:nvSpPr>
          <p:cNvPr id="71" name="Google Shape;71;p23"/>
          <p:cNvSpPr/>
          <p:nvPr>
            <p:ph idx="3" type="pic"/>
          </p:nvPr>
        </p:nvSpPr>
        <p:spPr>
          <a:xfrm>
            <a:off x="8144469" y="789989"/>
            <a:ext cx="3209331" cy="3602992"/>
          </a:xfrm>
          <a:prstGeom prst="rect">
            <a:avLst/>
          </a:prstGeom>
          <a:noFill/>
          <a:ln>
            <a:noFill/>
          </a:ln>
        </p:spPr>
      </p:sp>
      <p:pic>
        <p:nvPicPr>
          <p:cNvPr id="72" name="Google Shape;72;p23"/>
          <p:cNvPicPr preferRelativeResize="0"/>
          <p:nvPr/>
        </p:nvPicPr>
        <p:blipFill rotWithShape="1">
          <a:blip r:embed="rId3">
            <a:alphaModFix/>
          </a:blip>
          <a:srcRect b="0" l="0" r="0" t="0"/>
          <a:stretch/>
        </p:blipFill>
        <p:spPr>
          <a:xfrm>
            <a:off x="10997133" y="5107070"/>
            <a:ext cx="914400" cy="1488335"/>
          </a:xfrm>
          <a:prstGeom prst="rect">
            <a:avLst/>
          </a:prstGeom>
          <a:noFill/>
          <a:ln>
            <a:noFill/>
          </a:ln>
        </p:spPr>
      </p:pic>
      <p:sp>
        <p:nvSpPr>
          <p:cNvPr id="73" name="Google Shape;73;p23"/>
          <p:cNvSpPr/>
          <p:nvPr/>
        </p:nvSpPr>
        <p:spPr>
          <a:xfrm>
            <a:off x="484639" y="6311900"/>
            <a:ext cx="428777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600">
                <a:solidFill>
                  <a:srgbClr val="5F6062"/>
                </a:solidFill>
                <a:latin typeface="Libre Franklin"/>
                <a:ea typeface="Libre Franklin"/>
                <a:cs typeface="Libre Franklin"/>
                <a:sym typeface="Libre Franklin"/>
              </a:rPr>
              <a:t>Connect. Collaborate. Accelerate.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F6062"/>
              </a:buClr>
              <a:buSzPts val="4400"/>
              <a:buFont typeface="Libre Franklin"/>
              <a:buNone/>
              <a:defRPr b="0" i="0" sz="4400" u="none" cap="none" strike="noStrike">
                <a:solidFill>
                  <a:srgbClr val="5F606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8DC63F"/>
              </a:buClr>
              <a:buSzPts val="2400"/>
              <a:buFont typeface="Arial"/>
              <a:buChar char="•"/>
              <a:defRPr b="0" i="0" sz="2400" u="none" cap="none" strike="noStrike">
                <a:solidFill>
                  <a:srgbClr val="5F6062"/>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rgbClr val="8DC63F"/>
              </a:buClr>
              <a:buSzPts val="2400"/>
              <a:buFont typeface="Noto Sans Symbols"/>
              <a:buChar char="⎻"/>
              <a:defRPr b="0" i="0" sz="2400" u="none" cap="none" strike="noStrike">
                <a:solidFill>
                  <a:srgbClr val="5F6062"/>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rgbClr val="8DC63F"/>
              </a:buClr>
              <a:buSzPts val="2000"/>
              <a:buFont typeface="Arial"/>
              <a:buChar char="•"/>
              <a:defRPr b="0" i="0" sz="2000" u="none" cap="none" strike="noStrike">
                <a:solidFill>
                  <a:srgbClr val="5F6062"/>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rgbClr val="8DC63F"/>
              </a:buClr>
              <a:buSzPts val="1800"/>
              <a:buFont typeface="Noto Sans Symbols"/>
              <a:buChar char="⎻"/>
              <a:defRPr b="0" i="0" sz="1800" u="none" cap="none" strike="noStrike">
                <a:solidFill>
                  <a:srgbClr val="5F6062"/>
                </a:solidFill>
                <a:latin typeface="Libre Franklin"/>
                <a:ea typeface="Libre Franklin"/>
                <a:cs typeface="Libre Franklin"/>
                <a:sym typeface="Libre Franklin"/>
              </a:defRPr>
            </a:lvl4pPr>
            <a:lvl5pPr indent="-314325" lvl="4" marL="2286000" marR="0" rtl="0" algn="l">
              <a:lnSpc>
                <a:spcPct val="90000"/>
              </a:lnSpc>
              <a:spcBef>
                <a:spcPts val="500"/>
              </a:spcBef>
              <a:spcAft>
                <a:spcPts val="0"/>
              </a:spcAft>
              <a:buClr>
                <a:srgbClr val="8DC63F"/>
              </a:buClr>
              <a:buSzPts val="1350"/>
              <a:buFont typeface="Courier New"/>
              <a:buChar char="o"/>
              <a:defRPr b="0" i="0" sz="1800" u="none" cap="none" strike="noStrike">
                <a:solidFill>
                  <a:srgbClr val="5F6062"/>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
        <p:nvSpPr>
          <p:cNvPr id="12" name="Google Shape;1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9B9C9C"/>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B9C9C"/>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9B9C9C"/>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9B9C9C"/>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9B9C9C"/>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9B9C9C"/>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9B9C9C"/>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9B9C9C"/>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9B9C9C"/>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9B9C9C"/>
                </a:solidFill>
                <a:latin typeface="Libre Franklin"/>
                <a:ea typeface="Libre Franklin"/>
                <a:cs typeface="Libre Franklin"/>
                <a:sym typeface="Libre Franklin"/>
              </a:defRPr>
            </a:lvl9pPr>
          </a:lstStyle>
          <a:p>
            <a:pPr indent="0" lvl="0" marL="0" rtl="0" algn="r">
              <a:spcBef>
                <a:spcPts val="0"/>
              </a:spcBef>
              <a:spcAft>
                <a:spcPts val="0"/>
              </a:spcAft>
              <a:buNone/>
            </a:pPr>
            <a:r>
              <a:t/>
            </a:r>
            <a:endParaRPr/>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B9C9C"/>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2.jpg"/><Relationship Id="rId5" Type="http://schemas.openxmlformats.org/officeDocument/2006/relationships/hyperlink" Target="mailto:William.Stewart@harting.com" TargetMode="External"/><Relationship Id="rId6" Type="http://schemas.openxmlformats.org/officeDocument/2006/relationships/image" Target="../media/image27.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998642" y="1063172"/>
            <a:ext cx="8669357" cy="2387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5C6062"/>
              </a:buClr>
              <a:buSzPct val="100000"/>
              <a:buFont typeface="Fira Sans Medium"/>
              <a:buNone/>
            </a:pPr>
            <a:r>
              <a:rPr lang="en-US">
                <a:solidFill>
                  <a:srgbClr val="5C6062"/>
                </a:solidFill>
              </a:rPr>
              <a:t>ORV3 AC Input Power Connector Updates</a:t>
            </a:r>
            <a:endParaRPr/>
          </a:p>
        </p:txBody>
      </p:sp>
      <p:sp>
        <p:nvSpPr>
          <p:cNvPr id="96" name="Google Shape;96;p1"/>
          <p:cNvSpPr txBox="1"/>
          <p:nvPr>
            <p:ph idx="1" type="subTitle"/>
          </p:nvPr>
        </p:nvSpPr>
        <p:spPr>
          <a:xfrm>
            <a:off x="1998642" y="3530815"/>
            <a:ext cx="8669357"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solidFill>
                  <a:srgbClr val="5F6062"/>
                </a:solidFill>
              </a:rPr>
              <a:t>Jay Sandidge, Positronic</a:t>
            </a:r>
            <a:endParaRPr/>
          </a:p>
          <a:p>
            <a:pPr indent="0" lvl="0" marL="0" rtl="0" algn="l">
              <a:lnSpc>
                <a:spcPct val="90000"/>
              </a:lnSpc>
              <a:spcBef>
                <a:spcPts val="1000"/>
              </a:spcBef>
              <a:spcAft>
                <a:spcPts val="0"/>
              </a:spcAft>
              <a:buSzPts val="2400"/>
              <a:buNone/>
            </a:pPr>
            <a:r>
              <a:rPr lang="en-US">
                <a:solidFill>
                  <a:srgbClr val="5F6062"/>
                </a:solidFill>
              </a:rPr>
              <a:t>Will Stewart, Harting</a:t>
            </a:r>
            <a:endParaRPr>
              <a:solidFill>
                <a:srgbClr val="5F6062"/>
              </a:solidFill>
            </a:endParaRPr>
          </a:p>
          <a:p>
            <a:pPr indent="0" lvl="0" marL="0" rtl="0" algn="l">
              <a:lnSpc>
                <a:spcPct val="90000"/>
              </a:lnSpc>
              <a:spcBef>
                <a:spcPts val="1000"/>
              </a:spcBef>
              <a:spcAft>
                <a:spcPts val="0"/>
              </a:spcAft>
              <a:buSzPts val="2400"/>
              <a:buNone/>
            </a:pPr>
            <a:r>
              <a:t/>
            </a:r>
            <a:endParaRPr>
              <a:solidFill>
                <a:srgbClr val="5F606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0"/>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Male Right Angle PCB </a:t>
            </a:r>
            <a:r>
              <a:rPr b="1" lang="en-US" sz="2400">
                <a:solidFill>
                  <a:srgbClr val="92D050"/>
                </a:solidFill>
              </a:rPr>
              <a:t>ADDED DIMENSIONS</a:t>
            </a:r>
            <a:endParaRPr/>
          </a:p>
        </p:txBody>
      </p:sp>
      <p:pic>
        <p:nvPicPr>
          <p:cNvPr id="206" name="Google Shape;206;p10"/>
          <p:cNvPicPr preferRelativeResize="0"/>
          <p:nvPr/>
        </p:nvPicPr>
        <p:blipFill rotWithShape="1">
          <a:blip r:embed="rId3">
            <a:alphaModFix/>
          </a:blip>
          <a:srcRect b="0" l="0" r="0" t="0"/>
          <a:stretch/>
        </p:blipFill>
        <p:spPr>
          <a:xfrm>
            <a:off x="537923" y="1967393"/>
            <a:ext cx="4898458" cy="2610251"/>
          </a:xfrm>
          <a:prstGeom prst="rect">
            <a:avLst/>
          </a:prstGeom>
          <a:noFill/>
          <a:ln>
            <a:noFill/>
          </a:ln>
        </p:spPr>
      </p:pic>
      <p:pic>
        <p:nvPicPr>
          <p:cNvPr id="207" name="Google Shape;207;p10"/>
          <p:cNvPicPr preferRelativeResize="0"/>
          <p:nvPr/>
        </p:nvPicPr>
        <p:blipFill rotWithShape="1">
          <a:blip r:embed="rId4">
            <a:alphaModFix/>
          </a:blip>
          <a:srcRect b="0" l="0" r="0" t="0"/>
          <a:stretch/>
        </p:blipFill>
        <p:spPr>
          <a:xfrm>
            <a:off x="6312001" y="1832803"/>
            <a:ext cx="5627716" cy="2879429"/>
          </a:xfrm>
          <a:prstGeom prst="rect">
            <a:avLst/>
          </a:prstGeom>
          <a:noFill/>
          <a:ln>
            <a:noFill/>
          </a:ln>
        </p:spPr>
      </p:pic>
      <p:cxnSp>
        <p:nvCxnSpPr>
          <p:cNvPr id="208" name="Google Shape;208;p10"/>
          <p:cNvCxnSpPr>
            <a:stCxn id="206" idx="3"/>
          </p:cNvCxnSpPr>
          <p:nvPr/>
        </p:nvCxnSpPr>
        <p:spPr>
          <a:xfrm>
            <a:off x="5436381" y="3272519"/>
            <a:ext cx="1045800" cy="0"/>
          </a:xfrm>
          <a:prstGeom prst="straightConnector1">
            <a:avLst/>
          </a:prstGeom>
          <a:noFill/>
          <a:ln cap="flat" cmpd="sng" w="38100">
            <a:solidFill>
              <a:srgbClr val="7EBD3F"/>
            </a:solidFill>
            <a:prstDash val="solid"/>
            <a:miter lim="800000"/>
            <a:headEnd len="sm" w="sm" type="none"/>
            <a:tailEnd len="med" w="med" type="triangle"/>
          </a:ln>
        </p:spPr>
      </p:cxnSp>
      <p:sp>
        <p:nvSpPr>
          <p:cNvPr id="209" name="Google Shape;209;p10"/>
          <p:cNvSpPr/>
          <p:nvPr/>
        </p:nvSpPr>
        <p:spPr>
          <a:xfrm>
            <a:off x="6312001" y="2482734"/>
            <a:ext cx="842486" cy="182878"/>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0" name="Google Shape;210;p10"/>
          <p:cNvSpPr/>
          <p:nvPr/>
        </p:nvSpPr>
        <p:spPr>
          <a:xfrm>
            <a:off x="6289834" y="2785559"/>
            <a:ext cx="842486" cy="182878"/>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 name="Google Shape;211;p10"/>
          <p:cNvSpPr/>
          <p:nvPr/>
        </p:nvSpPr>
        <p:spPr>
          <a:xfrm>
            <a:off x="7905274" y="2906681"/>
            <a:ext cx="1122348" cy="229987"/>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2" name="Google Shape;212;p10"/>
          <p:cNvSpPr/>
          <p:nvPr/>
        </p:nvSpPr>
        <p:spPr>
          <a:xfrm>
            <a:off x="7683601" y="3423458"/>
            <a:ext cx="889592" cy="182878"/>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3" name="Google Shape;213;p10"/>
          <p:cNvSpPr/>
          <p:nvPr/>
        </p:nvSpPr>
        <p:spPr>
          <a:xfrm>
            <a:off x="10116460" y="4081549"/>
            <a:ext cx="842486" cy="182878"/>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4" name="Google Shape;214;p10"/>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2"/>
                </a:solidFill>
                <a:latin typeface="Libre Franklin"/>
                <a:ea typeface="Libre Franklin"/>
                <a:cs typeface="Libre Franklin"/>
                <a:sym typeface="Libre Franklin"/>
              </a:rPr>
              <a:t>JS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1"/>
          <p:cNvPicPr preferRelativeResize="0"/>
          <p:nvPr/>
        </p:nvPicPr>
        <p:blipFill rotWithShape="1">
          <a:blip r:embed="rId3">
            <a:alphaModFix/>
          </a:blip>
          <a:srcRect b="0" l="0" r="0" t="0"/>
          <a:stretch/>
        </p:blipFill>
        <p:spPr>
          <a:xfrm>
            <a:off x="2282926" y="1264388"/>
            <a:ext cx="8461274" cy="4329223"/>
          </a:xfrm>
          <a:prstGeom prst="rect">
            <a:avLst/>
          </a:prstGeom>
          <a:noFill/>
          <a:ln>
            <a:noFill/>
          </a:ln>
        </p:spPr>
      </p:pic>
      <p:sp>
        <p:nvSpPr>
          <p:cNvPr id="220" name="Google Shape;220;p11"/>
          <p:cNvSpPr/>
          <p:nvPr/>
        </p:nvSpPr>
        <p:spPr>
          <a:xfrm>
            <a:off x="2282926" y="2271799"/>
            <a:ext cx="1184174" cy="182878"/>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1" name="Google Shape;221;p11"/>
          <p:cNvSpPr/>
          <p:nvPr/>
        </p:nvSpPr>
        <p:spPr>
          <a:xfrm>
            <a:off x="2254351" y="2738524"/>
            <a:ext cx="1260374" cy="182878"/>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 name="Google Shape;222;p11"/>
          <p:cNvSpPr/>
          <p:nvPr/>
        </p:nvSpPr>
        <p:spPr>
          <a:xfrm>
            <a:off x="4683226" y="2901502"/>
            <a:ext cx="1660424" cy="279847"/>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 name="Google Shape;223;p11"/>
          <p:cNvSpPr/>
          <p:nvPr/>
        </p:nvSpPr>
        <p:spPr>
          <a:xfrm>
            <a:off x="8016976" y="4681624"/>
            <a:ext cx="1260374" cy="182878"/>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4" name="Google Shape;224;p11"/>
          <p:cNvSpPr/>
          <p:nvPr/>
        </p:nvSpPr>
        <p:spPr>
          <a:xfrm>
            <a:off x="4329264" y="3657601"/>
            <a:ext cx="1328586" cy="279847"/>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5" name="Google Shape;225;p11"/>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2"/>
                </a:solidFill>
                <a:latin typeface="Libre Franklin"/>
                <a:ea typeface="Libre Franklin"/>
                <a:cs typeface="Libre Franklin"/>
                <a:sym typeface="Libre Franklin"/>
              </a:rPr>
              <a:t>JS</a:t>
            </a:r>
            <a:endParaRPr/>
          </a:p>
        </p:txBody>
      </p:sp>
      <p:sp>
        <p:nvSpPr>
          <p:cNvPr id="226" name="Google Shape;226;p11"/>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Male Right Angle PCB </a:t>
            </a:r>
            <a:r>
              <a:rPr b="1" lang="en-US" sz="2400">
                <a:solidFill>
                  <a:srgbClr val="92D050"/>
                </a:solidFill>
              </a:rPr>
              <a:t>ADDED DIMENSIONS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idx="4294967295" type="body"/>
          </p:nvPr>
        </p:nvSpPr>
        <p:spPr>
          <a:xfrm>
            <a:off x="838200" y="1825625"/>
            <a:ext cx="10515600" cy="37369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a:t>Added the following note:</a:t>
            </a:r>
            <a:endParaRPr/>
          </a:p>
          <a:p>
            <a:pPr indent="0" lvl="0" marL="0" rtl="0" algn="l">
              <a:lnSpc>
                <a:spcPct val="90000"/>
              </a:lnSpc>
              <a:spcBef>
                <a:spcPts val="1000"/>
              </a:spcBef>
              <a:spcAft>
                <a:spcPts val="0"/>
              </a:spcAft>
              <a:buSzPts val="2400"/>
              <a:buNone/>
            </a:pPr>
            <a:r>
              <a:t/>
            </a:r>
            <a:endParaRPr b="1"/>
          </a:p>
          <a:p>
            <a:pPr indent="0" lvl="0" marL="0" rtl="0" algn="l">
              <a:lnSpc>
                <a:spcPct val="90000"/>
              </a:lnSpc>
              <a:spcBef>
                <a:spcPts val="1000"/>
              </a:spcBef>
              <a:spcAft>
                <a:spcPts val="0"/>
              </a:spcAft>
              <a:buSzPts val="2400"/>
              <a:buNone/>
            </a:pPr>
            <a:r>
              <a:rPr b="1" lang="en-US"/>
              <a:t>Recommended wipe length for 1st mate is 7mm and standard is 4mm.</a:t>
            </a:r>
            <a:endParaRPr/>
          </a:p>
        </p:txBody>
      </p:sp>
      <p:sp>
        <p:nvSpPr>
          <p:cNvPr id="232" name="Google Shape;232;p12"/>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2"/>
                </a:solidFill>
                <a:latin typeface="Libre Franklin"/>
                <a:ea typeface="Libre Franklin"/>
                <a:cs typeface="Libre Franklin"/>
                <a:sym typeface="Libre Franklin"/>
              </a:rPr>
              <a:t>JS</a:t>
            </a:r>
            <a:endParaRPr/>
          </a:p>
        </p:txBody>
      </p:sp>
      <p:sp>
        <p:nvSpPr>
          <p:cNvPr id="233" name="Google Shape;233;p12"/>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Wipe Length</a:t>
            </a:r>
            <a:endParaRPr b="1" sz="2400">
              <a:solidFill>
                <a:srgbClr val="92D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Contact Us</a:t>
            </a:r>
            <a:endParaRPr/>
          </a:p>
        </p:txBody>
      </p:sp>
      <p:pic>
        <p:nvPicPr>
          <p:cNvPr id="239" name="Google Shape;239;p13"/>
          <p:cNvPicPr preferRelativeResize="0"/>
          <p:nvPr/>
        </p:nvPicPr>
        <p:blipFill rotWithShape="1">
          <a:blip r:embed="rId3">
            <a:alphaModFix/>
          </a:blip>
          <a:srcRect b="0" l="0" r="0" t="0"/>
          <a:stretch/>
        </p:blipFill>
        <p:spPr>
          <a:xfrm>
            <a:off x="2294594" y="1861347"/>
            <a:ext cx="858994" cy="836720"/>
          </a:xfrm>
          <a:prstGeom prst="rect">
            <a:avLst/>
          </a:prstGeom>
          <a:noFill/>
          <a:ln>
            <a:noFill/>
          </a:ln>
        </p:spPr>
      </p:pic>
      <p:pic>
        <p:nvPicPr>
          <p:cNvPr id="240" name="Google Shape;240;p13"/>
          <p:cNvPicPr preferRelativeResize="0"/>
          <p:nvPr/>
        </p:nvPicPr>
        <p:blipFill rotWithShape="1">
          <a:blip r:embed="rId4">
            <a:alphaModFix/>
          </a:blip>
          <a:srcRect b="0" l="0" r="0" t="0"/>
          <a:stretch/>
        </p:blipFill>
        <p:spPr>
          <a:xfrm>
            <a:off x="999449" y="1685676"/>
            <a:ext cx="950539" cy="1190086"/>
          </a:xfrm>
          <a:prstGeom prst="rect">
            <a:avLst/>
          </a:prstGeom>
          <a:noFill/>
          <a:ln>
            <a:noFill/>
          </a:ln>
          <a:effectLst>
            <a:outerShdw blurRad="292100" rotWithShape="0" algn="tl" dir="2700000" dist="139700">
              <a:srgbClr val="333333">
                <a:alpha val="64705"/>
              </a:srgbClr>
            </a:outerShdw>
          </a:effectLst>
        </p:spPr>
      </p:pic>
      <p:sp>
        <p:nvSpPr>
          <p:cNvPr id="241" name="Google Shape;241;p13"/>
          <p:cNvSpPr txBox="1"/>
          <p:nvPr/>
        </p:nvSpPr>
        <p:spPr>
          <a:xfrm>
            <a:off x="699915" y="3054169"/>
            <a:ext cx="4762499" cy="2430229"/>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0"/>
              </a:spcBef>
              <a:spcAft>
                <a:spcPts val="0"/>
              </a:spcAft>
              <a:buClr>
                <a:srgbClr val="8DC63F"/>
              </a:buClr>
              <a:buSzPts val="2400"/>
              <a:buFont typeface="Arial"/>
              <a:buNone/>
            </a:pPr>
            <a:r>
              <a:rPr b="1" lang="en-US" sz="2400">
                <a:solidFill>
                  <a:srgbClr val="5F6062"/>
                </a:solidFill>
                <a:latin typeface="Libre Franklin"/>
                <a:ea typeface="Libre Franklin"/>
                <a:cs typeface="Libre Franklin"/>
                <a:sym typeface="Libre Franklin"/>
              </a:rPr>
              <a:t>Will Stewart</a:t>
            </a:r>
            <a:endParaRPr/>
          </a:p>
          <a:p>
            <a:pPr indent="0" lvl="0" marL="228600" marR="0" rtl="0" algn="l">
              <a:lnSpc>
                <a:spcPct val="90000"/>
              </a:lnSpc>
              <a:spcBef>
                <a:spcPts val="1000"/>
              </a:spcBef>
              <a:spcAft>
                <a:spcPts val="0"/>
              </a:spcAft>
              <a:buClr>
                <a:srgbClr val="8DC63F"/>
              </a:buClr>
              <a:buSzPts val="2400"/>
              <a:buFont typeface="Arial"/>
              <a:buNone/>
            </a:pPr>
            <a:r>
              <a:rPr lang="en-US" sz="2400">
                <a:solidFill>
                  <a:srgbClr val="5F6062"/>
                </a:solidFill>
                <a:latin typeface="Libre Franklin"/>
                <a:ea typeface="Libre Franklin"/>
                <a:cs typeface="Libre Franklin"/>
                <a:sym typeface="Libre Franklin"/>
              </a:rPr>
              <a:t>Data Center Segment Manager</a:t>
            </a:r>
            <a:endParaRPr/>
          </a:p>
          <a:p>
            <a:pPr indent="0" lvl="0" marL="228600" marR="0" rtl="0" algn="l">
              <a:lnSpc>
                <a:spcPct val="90000"/>
              </a:lnSpc>
              <a:spcBef>
                <a:spcPts val="1000"/>
              </a:spcBef>
              <a:spcAft>
                <a:spcPts val="0"/>
              </a:spcAft>
              <a:buClr>
                <a:srgbClr val="8DC63F"/>
              </a:buClr>
              <a:buSzPts val="2400"/>
              <a:buFont typeface="Arial"/>
              <a:buNone/>
            </a:pPr>
            <a:r>
              <a:rPr lang="en-US" sz="2400">
                <a:solidFill>
                  <a:srgbClr val="5F6062"/>
                </a:solidFill>
                <a:latin typeface="Libre Franklin"/>
                <a:ea typeface="Libre Franklin"/>
                <a:cs typeface="Libre Franklin"/>
                <a:sym typeface="Libre Franklin"/>
              </a:rPr>
              <a:t>Harting of North America</a:t>
            </a:r>
            <a:endParaRPr/>
          </a:p>
          <a:p>
            <a:pPr indent="0" lvl="0" marL="228600" marR="0" rtl="0" algn="l">
              <a:lnSpc>
                <a:spcPct val="90000"/>
              </a:lnSpc>
              <a:spcBef>
                <a:spcPts val="1000"/>
              </a:spcBef>
              <a:spcAft>
                <a:spcPts val="0"/>
              </a:spcAft>
              <a:buClr>
                <a:srgbClr val="8DC63F"/>
              </a:buClr>
              <a:buSzPts val="2200"/>
              <a:buFont typeface="Arial"/>
              <a:buNone/>
            </a:pPr>
            <a:r>
              <a:rPr lang="en-US" sz="2200" u="sng">
                <a:solidFill>
                  <a:srgbClr val="6A962C"/>
                </a:solidFill>
                <a:latin typeface="Libre Franklin"/>
                <a:ea typeface="Libre Franklin"/>
                <a:cs typeface="Libre Franklin"/>
                <a:sym typeface="Libre Franklin"/>
                <a:hlinkClick r:id="rId5">
                  <a:extLst>
                    <a:ext uri="{A12FA001-AC4F-418D-AE19-62706E023703}">
                      <ahyp:hlinkClr val="tx"/>
                    </a:ext>
                  </a:extLst>
                </a:hlinkClick>
              </a:rPr>
              <a:t>william.stewart@harting.com</a:t>
            </a:r>
            <a:endParaRPr sz="2200">
              <a:solidFill>
                <a:srgbClr val="6A962C"/>
              </a:solidFill>
              <a:latin typeface="Libre Franklin"/>
              <a:ea typeface="Libre Franklin"/>
              <a:cs typeface="Libre Franklin"/>
              <a:sym typeface="Libre Franklin"/>
            </a:endParaRPr>
          </a:p>
          <a:p>
            <a:pPr indent="0" lvl="0" marL="228600" marR="0" rtl="0" algn="l">
              <a:lnSpc>
                <a:spcPct val="90000"/>
              </a:lnSpc>
              <a:spcBef>
                <a:spcPts val="1000"/>
              </a:spcBef>
              <a:spcAft>
                <a:spcPts val="0"/>
              </a:spcAft>
              <a:buClr>
                <a:srgbClr val="8DC63F"/>
              </a:buClr>
              <a:buSzPts val="2400"/>
              <a:buFont typeface="Arial"/>
              <a:buNone/>
            </a:pPr>
            <a:r>
              <a:rPr lang="en-US" sz="2400">
                <a:solidFill>
                  <a:srgbClr val="5F6062"/>
                </a:solidFill>
                <a:latin typeface="Libre Franklin"/>
                <a:ea typeface="Libre Franklin"/>
                <a:cs typeface="Libre Franklin"/>
                <a:sym typeface="Libre Franklin"/>
              </a:rPr>
              <a:t>+1 (224) 762-0527</a:t>
            </a:r>
            <a:endParaRPr/>
          </a:p>
        </p:txBody>
      </p:sp>
      <p:sp>
        <p:nvSpPr>
          <p:cNvPr id="242" name="Google Shape;242;p13"/>
          <p:cNvSpPr txBox="1"/>
          <p:nvPr/>
        </p:nvSpPr>
        <p:spPr>
          <a:xfrm>
            <a:off x="6503257" y="3054169"/>
            <a:ext cx="4762499" cy="2430229"/>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0"/>
              </a:spcBef>
              <a:spcAft>
                <a:spcPts val="0"/>
              </a:spcAft>
              <a:buClr>
                <a:srgbClr val="8DC63F"/>
              </a:buClr>
              <a:buSzPts val="2400"/>
              <a:buFont typeface="Arial"/>
              <a:buNone/>
            </a:pPr>
            <a:r>
              <a:rPr b="1" lang="en-US" sz="2400">
                <a:solidFill>
                  <a:srgbClr val="5F6062"/>
                </a:solidFill>
                <a:latin typeface="Libre Franklin"/>
                <a:ea typeface="Libre Franklin"/>
                <a:cs typeface="Libre Franklin"/>
                <a:sym typeface="Libre Franklin"/>
              </a:rPr>
              <a:t>Jay Sandidge</a:t>
            </a:r>
            <a:endParaRPr/>
          </a:p>
          <a:p>
            <a:pPr indent="0" lvl="0" marL="228600" marR="0" rtl="0" algn="l">
              <a:lnSpc>
                <a:spcPct val="90000"/>
              </a:lnSpc>
              <a:spcBef>
                <a:spcPts val="1000"/>
              </a:spcBef>
              <a:spcAft>
                <a:spcPts val="0"/>
              </a:spcAft>
              <a:buClr>
                <a:srgbClr val="8DC63F"/>
              </a:buClr>
              <a:buSzPts val="2400"/>
              <a:buFont typeface="Arial"/>
              <a:buNone/>
            </a:pPr>
            <a:r>
              <a:rPr lang="en-US" sz="2400">
                <a:solidFill>
                  <a:srgbClr val="5F6062"/>
                </a:solidFill>
                <a:latin typeface="Libre Franklin"/>
                <a:ea typeface="Libre Franklin"/>
                <a:cs typeface="Libre Franklin"/>
                <a:sym typeface="Libre Franklin"/>
              </a:rPr>
              <a:t>Director of Marketing</a:t>
            </a:r>
            <a:endParaRPr/>
          </a:p>
          <a:p>
            <a:pPr indent="0" lvl="0" marL="228600" marR="0" rtl="0" algn="l">
              <a:lnSpc>
                <a:spcPct val="90000"/>
              </a:lnSpc>
              <a:spcBef>
                <a:spcPts val="1000"/>
              </a:spcBef>
              <a:spcAft>
                <a:spcPts val="0"/>
              </a:spcAft>
              <a:buClr>
                <a:srgbClr val="8DC63F"/>
              </a:buClr>
              <a:buSzPts val="2400"/>
              <a:buFont typeface="Arial"/>
              <a:buNone/>
            </a:pPr>
            <a:r>
              <a:rPr lang="en-US" sz="2400">
                <a:solidFill>
                  <a:srgbClr val="5F6062"/>
                </a:solidFill>
                <a:latin typeface="Libre Franklin"/>
                <a:ea typeface="Libre Franklin"/>
                <a:cs typeface="Libre Franklin"/>
                <a:sym typeface="Libre Franklin"/>
              </a:rPr>
              <a:t>Positronic Amphenol</a:t>
            </a:r>
            <a:endParaRPr/>
          </a:p>
          <a:p>
            <a:pPr indent="0" lvl="0" marL="228600" marR="0" rtl="0" algn="l">
              <a:lnSpc>
                <a:spcPct val="90000"/>
              </a:lnSpc>
              <a:spcBef>
                <a:spcPts val="1000"/>
              </a:spcBef>
              <a:spcAft>
                <a:spcPts val="0"/>
              </a:spcAft>
              <a:buClr>
                <a:srgbClr val="8DC63F"/>
              </a:buClr>
              <a:buSzPts val="2200"/>
              <a:buFont typeface="Arial"/>
              <a:buNone/>
            </a:pPr>
            <a:r>
              <a:rPr lang="en-US" sz="2200" u="sng">
                <a:solidFill>
                  <a:srgbClr val="6A962C"/>
                </a:solidFill>
                <a:latin typeface="Libre Franklin"/>
                <a:ea typeface="Libre Franklin"/>
                <a:cs typeface="Libre Franklin"/>
                <a:sym typeface="Libre Franklin"/>
              </a:rPr>
              <a:t>jsandidge@connectpositronic.com</a:t>
            </a:r>
            <a:endParaRPr/>
          </a:p>
          <a:p>
            <a:pPr indent="0" lvl="0" marL="228600" marR="0" rtl="0" algn="l">
              <a:lnSpc>
                <a:spcPct val="90000"/>
              </a:lnSpc>
              <a:spcBef>
                <a:spcPts val="1000"/>
              </a:spcBef>
              <a:spcAft>
                <a:spcPts val="0"/>
              </a:spcAft>
              <a:buClr>
                <a:srgbClr val="8DC63F"/>
              </a:buClr>
              <a:buSzPts val="2400"/>
              <a:buFont typeface="Arial"/>
              <a:buNone/>
            </a:pPr>
            <a:r>
              <a:rPr lang="en-US" sz="2400">
                <a:solidFill>
                  <a:srgbClr val="5F6062"/>
                </a:solidFill>
                <a:latin typeface="Libre Franklin"/>
                <a:ea typeface="Libre Franklin"/>
                <a:cs typeface="Libre Franklin"/>
                <a:sym typeface="Libre Franklin"/>
              </a:rPr>
              <a:t>+1 (417) 343-4848</a:t>
            </a:r>
            <a:endParaRPr/>
          </a:p>
        </p:txBody>
      </p:sp>
      <p:pic>
        <p:nvPicPr>
          <p:cNvPr id="243" name="Google Shape;243;p13"/>
          <p:cNvPicPr preferRelativeResize="0"/>
          <p:nvPr/>
        </p:nvPicPr>
        <p:blipFill rotWithShape="1">
          <a:blip r:embed="rId6">
            <a:alphaModFix/>
          </a:blip>
          <a:srcRect b="0" l="0" r="0" t="0"/>
          <a:stretch/>
        </p:blipFill>
        <p:spPr>
          <a:xfrm>
            <a:off x="6826323" y="1685676"/>
            <a:ext cx="1201167" cy="1188063"/>
          </a:xfrm>
          <a:prstGeom prst="rect">
            <a:avLst/>
          </a:prstGeom>
          <a:noFill/>
          <a:ln>
            <a:noFill/>
          </a:ln>
          <a:effectLst>
            <a:outerShdw blurRad="292100" rotWithShape="0" algn="l" dir="2700000" dist="139700">
              <a:srgbClr val="2F3030">
                <a:alpha val="64705"/>
              </a:srgbClr>
            </a:outerShdw>
          </a:effectLst>
        </p:spPr>
      </p:pic>
      <p:pic>
        <p:nvPicPr>
          <p:cNvPr descr="Logo&#10;&#10;Description automatically generated" id="244" name="Google Shape;244;p13"/>
          <p:cNvPicPr preferRelativeResize="0"/>
          <p:nvPr/>
        </p:nvPicPr>
        <p:blipFill rotWithShape="1">
          <a:blip r:embed="rId7">
            <a:alphaModFix/>
          </a:blip>
          <a:srcRect b="0" l="0" r="0" t="0"/>
          <a:stretch/>
        </p:blipFill>
        <p:spPr>
          <a:xfrm>
            <a:off x="8396633" y="1841017"/>
            <a:ext cx="1052317" cy="9442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How We Got Here</a:t>
            </a:r>
            <a:endParaRPr/>
          </a:p>
        </p:txBody>
      </p:sp>
      <p:grpSp>
        <p:nvGrpSpPr>
          <p:cNvPr id="102" name="Google Shape;102;p2"/>
          <p:cNvGrpSpPr/>
          <p:nvPr/>
        </p:nvGrpSpPr>
        <p:grpSpPr>
          <a:xfrm>
            <a:off x="635875" y="1390160"/>
            <a:ext cx="11103717" cy="2642924"/>
            <a:chOff x="5562" y="0"/>
            <a:chExt cx="11103717" cy="2642924"/>
          </a:xfrm>
        </p:grpSpPr>
        <p:sp>
          <p:nvSpPr>
            <p:cNvPr id="103" name="Google Shape;103;p2"/>
            <p:cNvSpPr/>
            <p:nvPr/>
          </p:nvSpPr>
          <p:spPr>
            <a:xfrm>
              <a:off x="833613" y="0"/>
              <a:ext cx="9447616" cy="2642924"/>
            </a:xfrm>
            <a:prstGeom prst="rightArrow">
              <a:avLst>
                <a:gd fmla="val 50000" name="adj1"/>
                <a:gd fmla="val 50000" name="adj2"/>
              </a:avLst>
            </a:prstGeom>
            <a:solidFill>
              <a:srgbClr val="D9E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5562" y="792877"/>
              <a:ext cx="2675594" cy="1057169"/>
            </a:xfrm>
            <a:prstGeom prst="roundRect">
              <a:avLst>
                <a:gd fmla="val 16667" name="adj"/>
              </a:avLst>
            </a:prstGeom>
            <a:solidFill>
              <a:srgbClr val="8DC43E"/>
            </a:solidFill>
            <a:ln cap="flat" cmpd="sng" w="12700">
              <a:solidFill>
                <a:srgbClr val="FDFEF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txBox="1"/>
            <p:nvPr/>
          </p:nvSpPr>
          <p:spPr>
            <a:xfrm>
              <a:off x="57169" y="844484"/>
              <a:ext cx="2572380" cy="953955"/>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2F3030"/>
                </a:buClr>
                <a:buSzPts val="1500"/>
                <a:buFont typeface="Libre Franklin"/>
                <a:buNone/>
              </a:pPr>
              <a:r>
                <a:rPr b="1" i="0" lang="en-US" sz="1500" u="none" cap="none" strike="noStrike">
                  <a:solidFill>
                    <a:srgbClr val="2F3030"/>
                  </a:solidFill>
                  <a:latin typeface="Libre Franklin"/>
                  <a:ea typeface="Libre Franklin"/>
                  <a:cs typeface="Libre Franklin"/>
                  <a:sym typeface="Libre Franklin"/>
                </a:rPr>
                <a:t>2018</a:t>
              </a:r>
              <a:endParaRPr/>
            </a:p>
            <a:p>
              <a:pPr indent="0" lvl="0" marL="0" marR="0" rtl="0" algn="ctr">
                <a:lnSpc>
                  <a:spcPct val="90000"/>
                </a:lnSpc>
                <a:spcBef>
                  <a:spcPts val="525"/>
                </a:spcBef>
                <a:spcAft>
                  <a:spcPts val="0"/>
                </a:spcAft>
                <a:buClr>
                  <a:srgbClr val="2F3030"/>
                </a:buClr>
                <a:buSzPts val="1500"/>
                <a:buFont typeface="Libre Franklin"/>
                <a:buNone/>
              </a:pPr>
              <a:r>
                <a:rPr b="0" i="0" lang="en-US" sz="1500" u="none" cap="none" strike="noStrike">
                  <a:solidFill>
                    <a:srgbClr val="2F3030"/>
                  </a:solidFill>
                  <a:latin typeface="Libre Franklin"/>
                  <a:ea typeface="Libre Franklin"/>
                  <a:cs typeface="Libre Franklin"/>
                  <a:sym typeface="Libre Franklin"/>
                </a:rPr>
                <a:t>Joint Development Agreement signed by development group</a:t>
              </a:r>
              <a:endParaRPr/>
            </a:p>
          </p:txBody>
        </p:sp>
        <p:sp>
          <p:nvSpPr>
            <p:cNvPr id="106" name="Google Shape;106;p2"/>
            <p:cNvSpPr/>
            <p:nvPr/>
          </p:nvSpPr>
          <p:spPr>
            <a:xfrm>
              <a:off x="2814937" y="792877"/>
              <a:ext cx="2675594" cy="1057169"/>
            </a:xfrm>
            <a:prstGeom prst="roundRect">
              <a:avLst>
                <a:gd fmla="val 16667" name="adj"/>
              </a:avLst>
            </a:prstGeom>
            <a:solidFill>
              <a:srgbClr val="8DC43E"/>
            </a:solidFill>
            <a:ln cap="flat" cmpd="sng" w="12700">
              <a:solidFill>
                <a:srgbClr val="FDFEF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txBox="1"/>
            <p:nvPr/>
          </p:nvSpPr>
          <p:spPr>
            <a:xfrm>
              <a:off x="2866544" y="844484"/>
              <a:ext cx="2572380" cy="953955"/>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2F3030"/>
                </a:buClr>
                <a:buSzPts val="1500"/>
                <a:buFont typeface="Libre Franklin"/>
                <a:buNone/>
              </a:pPr>
              <a:r>
                <a:rPr b="1" i="0" lang="en-US" sz="1500" u="none" cap="none" strike="noStrike">
                  <a:solidFill>
                    <a:srgbClr val="2F3030"/>
                  </a:solidFill>
                  <a:latin typeface="Libre Franklin"/>
                  <a:ea typeface="Libre Franklin"/>
                  <a:cs typeface="Libre Franklin"/>
                  <a:sym typeface="Libre Franklin"/>
                </a:rPr>
                <a:t>2019</a:t>
              </a:r>
              <a:endParaRPr/>
            </a:p>
            <a:p>
              <a:pPr indent="0" lvl="0" marL="0" marR="0" rtl="0" algn="ctr">
                <a:lnSpc>
                  <a:spcPct val="90000"/>
                </a:lnSpc>
                <a:spcBef>
                  <a:spcPts val="525"/>
                </a:spcBef>
                <a:spcAft>
                  <a:spcPts val="0"/>
                </a:spcAft>
                <a:buClr>
                  <a:srgbClr val="2F3030"/>
                </a:buClr>
                <a:buSzPts val="1500"/>
                <a:buFont typeface="Libre Franklin"/>
                <a:buNone/>
              </a:pPr>
              <a:r>
                <a:rPr b="0" i="0" lang="en-US" sz="1500" u="none" cap="none" strike="noStrike">
                  <a:solidFill>
                    <a:srgbClr val="2F3030"/>
                  </a:solidFill>
                  <a:latin typeface="Libre Franklin"/>
                  <a:ea typeface="Libre Franklin"/>
                  <a:cs typeface="Libre Franklin"/>
                  <a:sym typeface="Libre Franklin"/>
                </a:rPr>
                <a:t>Connection Interface Design Selected</a:t>
              </a:r>
              <a:endParaRPr/>
            </a:p>
          </p:txBody>
        </p:sp>
        <p:sp>
          <p:nvSpPr>
            <p:cNvPr id="108" name="Google Shape;108;p2"/>
            <p:cNvSpPr/>
            <p:nvPr/>
          </p:nvSpPr>
          <p:spPr>
            <a:xfrm>
              <a:off x="5624311" y="792877"/>
              <a:ext cx="2675594" cy="1057169"/>
            </a:xfrm>
            <a:prstGeom prst="roundRect">
              <a:avLst>
                <a:gd fmla="val 16667" name="adj"/>
              </a:avLst>
            </a:prstGeom>
            <a:solidFill>
              <a:srgbClr val="8DC43E"/>
            </a:solidFill>
            <a:ln cap="flat" cmpd="sng" w="12700">
              <a:solidFill>
                <a:srgbClr val="FDFEF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5675918" y="844484"/>
              <a:ext cx="2572380" cy="953955"/>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2F3030"/>
                </a:buClr>
                <a:buSzPts val="1500"/>
                <a:buFont typeface="Libre Franklin"/>
                <a:buNone/>
              </a:pPr>
              <a:r>
                <a:rPr b="1" i="0" lang="en-US" sz="1500" u="none" cap="none" strike="noStrike">
                  <a:solidFill>
                    <a:srgbClr val="2F3030"/>
                  </a:solidFill>
                  <a:latin typeface="Libre Franklin"/>
                  <a:ea typeface="Libre Franklin"/>
                  <a:cs typeface="Libre Franklin"/>
                  <a:sym typeface="Libre Franklin"/>
                </a:rPr>
                <a:t>2020-2022</a:t>
              </a:r>
              <a:endParaRPr/>
            </a:p>
            <a:p>
              <a:pPr indent="0" lvl="0" marL="0" marR="0" rtl="0" algn="ctr">
                <a:lnSpc>
                  <a:spcPct val="90000"/>
                </a:lnSpc>
                <a:spcBef>
                  <a:spcPts val="525"/>
                </a:spcBef>
                <a:spcAft>
                  <a:spcPts val="0"/>
                </a:spcAft>
                <a:buClr>
                  <a:srgbClr val="2F3030"/>
                </a:buClr>
                <a:buSzPts val="1500"/>
                <a:buFont typeface="Libre Franklin"/>
                <a:buNone/>
              </a:pPr>
              <a:r>
                <a:rPr b="0" i="0" lang="en-US" sz="1500" u="none" cap="none" strike="noStrike">
                  <a:solidFill>
                    <a:srgbClr val="2F3030"/>
                  </a:solidFill>
                  <a:latin typeface="Libre Franklin"/>
                  <a:ea typeface="Libre Franklin"/>
                  <a:cs typeface="Libre Franklin"/>
                  <a:sym typeface="Libre Franklin"/>
                </a:rPr>
                <a:t>Prototypes and Updates of Individual Designs</a:t>
              </a:r>
              <a:endParaRPr/>
            </a:p>
          </p:txBody>
        </p:sp>
        <p:sp>
          <p:nvSpPr>
            <p:cNvPr id="110" name="Google Shape;110;p2"/>
            <p:cNvSpPr/>
            <p:nvPr/>
          </p:nvSpPr>
          <p:spPr>
            <a:xfrm>
              <a:off x="8433685" y="792877"/>
              <a:ext cx="2675594" cy="1057169"/>
            </a:xfrm>
            <a:prstGeom prst="roundRect">
              <a:avLst>
                <a:gd fmla="val 16667" name="adj"/>
              </a:avLst>
            </a:prstGeom>
            <a:solidFill>
              <a:srgbClr val="8DC43E"/>
            </a:solidFill>
            <a:ln cap="flat" cmpd="sng" w="12700">
              <a:solidFill>
                <a:srgbClr val="FDFEF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8485292" y="844484"/>
              <a:ext cx="2572380" cy="953955"/>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2F3030"/>
                </a:buClr>
                <a:buSzPts val="1500"/>
                <a:buFont typeface="Libre Franklin"/>
                <a:buNone/>
              </a:pPr>
              <a:r>
                <a:rPr b="1" i="0" lang="en-US" sz="1500" u="none" cap="none" strike="noStrike">
                  <a:solidFill>
                    <a:srgbClr val="2F3030"/>
                  </a:solidFill>
                  <a:latin typeface="Libre Franklin"/>
                  <a:ea typeface="Libre Franklin"/>
                  <a:cs typeface="Libre Franklin"/>
                  <a:sym typeface="Libre Franklin"/>
                </a:rPr>
                <a:t>2023</a:t>
              </a:r>
              <a:endParaRPr/>
            </a:p>
            <a:p>
              <a:pPr indent="0" lvl="0" marL="0" marR="0" rtl="0" algn="ctr">
                <a:lnSpc>
                  <a:spcPct val="90000"/>
                </a:lnSpc>
                <a:spcBef>
                  <a:spcPts val="525"/>
                </a:spcBef>
                <a:spcAft>
                  <a:spcPts val="0"/>
                </a:spcAft>
                <a:buClr>
                  <a:srgbClr val="2F3030"/>
                </a:buClr>
                <a:buSzPts val="1500"/>
                <a:buFont typeface="Libre Franklin"/>
                <a:buNone/>
              </a:pPr>
              <a:r>
                <a:rPr b="0" i="0" lang="en-US" sz="1500" u="none" cap="none" strike="noStrike">
                  <a:solidFill>
                    <a:srgbClr val="2F3030"/>
                  </a:solidFill>
                  <a:latin typeface="Libre Franklin"/>
                  <a:ea typeface="Libre Franklin"/>
                  <a:cs typeface="Libre Franklin"/>
                  <a:sym typeface="Libre Franklin"/>
                </a:rPr>
                <a:t>Launch of Open Rack v3</a:t>
              </a:r>
              <a:endParaRPr/>
            </a:p>
            <a:p>
              <a:pPr indent="0" lvl="0" marL="0" marR="0" rtl="0" algn="ctr">
                <a:lnSpc>
                  <a:spcPct val="90000"/>
                </a:lnSpc>
                <a:spcBef>
                  <a:spcPts val="525"/>
                </a:spcBef>
                <a:spcAft>
                  <a:spcPts val="0"/>
                </a:spcAft>
                <a:buClr>
                  <a:schemeClr val="dk1"/>
                </a:buClr>
                <a:buSzPts val="1500"/>
                <a:buFont typeface="Libre Franklin"/>
                <a:buNone/>
              </a:pPr>
              <a:r>
                <a:t/>
              </a:r>
              <a:endParaRPr b="0" i="0" sz="1500" u="none" cap="none" strike="noStrike">
                <a:solidFill>
                  <a:schemeClr val="lt1"/>
                </a:solidFill>
                <a:latin typeface="Libre Franklin"/>
                <a:ea typeface="Libre Franklin"/>
                <a:cs typeface="Libre Franklin"/>
                <a:sym typeface="Libre Franklin"/>
              </a:endParaRPr>
            </a:p>
          </p:txBody>
        </p:sp>
      </p:grpSp>
      <p:sp>
        <p:nvSpPr>
          <p:cNvPr id="112" name="Google Shape;112;p2"/>
          <p:cNvSpPr/>
          <p:nvPr/>
        </p:nvSpPr>
        <p:spPr>
          <a:xfrm>
            <a:off x="1" y="4036614"/>
            <a:ext cx="12192000" cy="85498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F3030"/>
                </a:solidFill>
                <a:latin typeface="Libre Franklin"/>
                <a:ea typeface="Libre Franklin"/>
                <a:cs typeface="Libre Franklin"/>
                <a:sym typeface="Libre Franklin"/>
              </a:rPr>
              <a:t>This presentation will review:</a:t>
            </a:r>
            <a:endParaRPr/>
          </a:p>
          <a:p>
            <a:pPr indent="0" lvl="0" marL="0" marR="0" rtl="0" algn="ctr">
              <a:spcBef>
                <a:spcPts val="0"/>
              </a:spcBef>
              <a:spcAft>
                <a:spcPts val="0"/>
              </a:spcAft>
              <a:buNone/>
            </a:pPr>
            <a:r>
              <a:rPr b="0" i="0" lang="en-US" sz="1800" u="none" cap="none" strike="noStrike">
                <a:solidFill>
                  <a:srgbClr val="2F3030"/>
                </a:solidFill>
                <a:latin typeface="Libre Franklin"/>
                <a:ea typeface="Libre Franklin"/>
                <a:cs typeface="Libre Franklin"/>
                <a:sym typeface="Libre Franklin"/>
              </a:rPr>
              <a:t> The changes made to finalize the specification</a:t>
            </a:r>
            <a:endParaRPr/>
          </a:p>
          <a:p>
            <a:pPr indent="0" lvl="0" marL="0" marR="0" rtl="0" algn="ctr">
              <a:spcBef>
                <a:spcPts val="0"/>
              </a:spcBef>
              <a:spcAft>
                <a:spcPts val="0"/>
              </a:spcAft>
              <a:buNone/>
            </a:pPr>
            <a:r>
              <a:rPr b="0" i="0" lang="en-US" sz="1800" u="none" cap="none" strike="noStrike">
                <a:solidFill>
                  <a:srgbClr val="2F3030"/>
                </a:solidFill>
                <a:latin typeface="Libre Franklin"/>
                <a:ea typeface="Libre Franklin"/>
                <a:cs typeface="Libre Franklin"/>
                <a:sym typeface="Libre Franklin"/>
              </a:rPr>
              <a:t>Updates from the manufacturers</a:t>
            </a:r>
            <a:endParaRPr/>
          </a:p>
        </p:txBody>
      </p:sp>
      <p:sp>
        <p:nvSpPr>
          <p:cNvPr id="113" name="Google Shape;113;p2"/>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dk2"/>
                </a:solidFill>
                <a:latin typeface="Libre Franklin"/>
                <a:ea typeface="Libre Franklin"/>
                <a:cs typeface="Libre Franklin"/>
                <a:sym typeface="Libre Franklin"/>
              </a:rPr>
              <a:t>WS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ctrTitle"/>
          </p:nvPr>
        </p:nvSpPr>
        <p:spPr>
          <a:xfrm>
            <a:off x="1187131" y="1063172"/>
            <a:ext cx="10391594" cy="211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F6062"/>
              </a:buClr>
              <a:buSzPts val="6000"/>
              <a:buFont typeface="Fira Sans Medium"/>
              <a:buNone/>
            </a:pPr>
            <a:r>
              <a:rPr lang="en-US"/>
              <a:t>Manufacturers’ Updates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HARTING Development</a:t>
            </a:r>
            <a:endParaRPr/>
          </a:p>
        </p:txBody>
      </p:sp>
      <p:pic>
        <p:nvPicPr>
          <p:cNvPr id="126" name="Google Shape;126;p4"/>
          <p:cNvPicPr preferRelativeResize="0"/>
          <p:nvPr/>
        </p:nvPicPr>
        <p:blipFill rotWithShape="1">
          <a:blip r:embed="rId3">
            <a:alphaModFix/>
          </a:blip>
          <a:srcRect b="0" l="0" r="0" t="0"/>
          <a:stretch/>
        </p:blipFill>
        <p:spPr>
          <a:xfrm>
            <a:off x="550467" y="1497630"/>
            <a:ext cx="2858558" cy="1600792"/>
          </a:xfrm>
          <a:prstGeom prst="rect">
            <a:avLst/>
          </a:prstGeom>
          <a:noFill/>
          <a:ln>
            <a:noFill/>
          </a:ln>
        </p:spPr>
      </p:pic>
      <p:pic>
        <p:nvPicPr>
          <p:cNvPr descr="A picture containing gear&#10;&#10;Description automatically generated" id="127" name="Google Shape;127;p4"/>
          <p:cNvPicPr preferRelativeResize="0"/>
          <p:nvPr/>
        </p:nvPicPr>
        <p:blipFill rotWithShape="1">
          <a:blip r:embed="rId4">
            <a:alphaModFix/>
          </a:blip>
          <a:srcRect b="20904" l="39433" r="4451" t="6386"/>
          <a:stretch/>
        </p:blipFill>
        <p:spPr>
          <a:xfrm>
            <a:off x="781286" y="2995937"/>
            <a:ext cx="2627739" cy="2553595"/>
          </a:xfrm>
          <a:prstGeom prst="rect">
            <a:avLst/>
          </a:prstGeom>
          <a:noFill/>
          <a:ln>
            <a:noFill/>
          </a:ln>
        </p:spPr>
      </p:pic>
      <p:sp>
        <p:nvSpPr>
          <p:cNvPr id="128" name="Google Shape;128;p4"/>
          <p:cNvSpPr/>
          <p:nvPr/>
        </p:nvSpPr>
        <p:spPr>
          <a:xfrm>
            <a:off x="4119239" y="1616114"/>
            <a:ext cx="3382391" cy="603682"/>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Products Available</a:t>
            </a:r>
            <a:endParaRPr/>
          </a:p>
        </p:txBody>
      </p:sp>
      <p:sp>
        <p:nvSpPr>
          <p:cNvPr id="129" name="Google Shape;129;p4"/>
          <p:cNvSpPr txBox="1"/>
          <p:nvPr/>
        </p:nvSpPr>
        <p:spPr>
          <a:xfrm>
            <a:off x="4119239" y="2219796"/>
            <a:ext cx="3382391" cy="1200329"/>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Bulkhead connector</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Plug – side connector</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NEMA full cable assembly</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UL full cable assembly</a:t>
            </a:r>
            <a:endParaRPr/>
          </a:p>
        </p:txBody>
      </p:sp>
      <p:sp>
        <p:nvSpPr>
          <p:cNvPr id="130" name="Google Shape;130;p4"/>
          <p:cNvSpPr/>
          <p:nvPr/>
        </p:nvSpPr>
        <p:spPr>
          <a:xfrm>
            <a:off x="7789363" y="1616114"/>
            <a:ext cx="3382391" cy="603682"/>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Timeline</a:t>
            </a:r>
            <a:endParaRPr/>
          </a:p>
        </p:txBody>
      </p:sp>
      <p:sp>
        <p:nvSpPr>
          <p:cNvPr id="131" name="Google Shape;131;p4"/>
          <p:cNvSpPr txBox="1"/>
          <p:nvPr/>
        </p:nvSpPr>
        <p:spPr>
          <a:xfrm>
            <a:off x="7789363" y="2219796"/>
            <a:ext cx="3382391" cy="1200329"/>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Samples available upon request</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Final product available summer 2022</a:t>
            </a:r>
            <a:endParaRPr/>
          </a:p>
        </p:txBody>
      </p:sp>
      <p:sp>
        <p:nvSpPr>
          <p:cNvPr id="132" name="Google Shape;132;p4"/>
          <p:cNvSpPr/>
          <p:nvPr/>
        </p:nvSpPr>
        <p:spPr>
          <a:xfrm>
            <a:off x="5810434" y="3605271"/>
            <a:ext cx="3382391" cy="603682"/>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Safety Certifications</a:t>
            </a:r>
            <a:endParaRPr/>
          </a:p>
        </p:txBody>
      </p:sp>
      <p:sp>
        <p:nvSpPr>
          <p:cNvPr id="133" name="Google Shape;133;p4"/>
          <p:cNvSpPr txBox="1"/>
          <p:nvPr/>
        </p:nvSpPr>
        <p:spPr>
          <a:xfrm>
            <a:off x="5810434" y="4208953"/>
            <a:ext cx="3382500" cy="369300"/>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highlight>
                  <a:schemeClr val="lt1"/>
                </a:highlight>
                <a:latin typeface="Libre Franklin"/>
                <a:ea typeface="Libre Franklin"/>
                <a:cs typeface="Libre Franklin"/>
                <a:sym typeface="Libre Franklin"/>
              </a:rPr>
              <a:t>UL and TUV Pending</a:t>
            </a:r>
            <a:endParaRPr>
              <a:highlight>
                <a:schemeClr val="lt1"/>
              </a:highlight>
            </a:endParaRPr>
          </a:p>
        </p:txBody>
      </p:sp>
      <p:sp>
        <p:nvSpPr>
          <p:cNvPr id="134" name="Google Shape;134;p4"/>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dk2"/>
                </a:solidFill>
                <a:latin typeface="Libre Franklin"/>
                <a:ea typeface="Libre Franklin"/>
                <a:cs typeface="Libre Franklin"/>
                <a:sym typeface="Libre Franklin"/>
              </a:rPr>
              <a:t>WS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POSITRONIC Solution</a:t>
            </a:r>
            <a:endParaRPr/>
          </a:p>
        </p:txBody>
      </p:sp>
      <p:sp>
        <p:nvSpPr>
          <p:cNvPr id="142" name="Google Shape;142;p5"/>
          <p:cNvSpPr/>
          <p:nvPr/>
        </p:nvSpPr>
        <p:spPr>
          <a:xfrm>
            <a:off x="4119239" y="1616114"/>
            <a:ext cx="3382391" cy="603682"/>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Products Available</a:t>
            </a:r>
            <a:endParaRPr/>
          </a:p>
        </p:txBody>
      </p:sp>
      <p:sp>
        <p:nvSpPr>
          <p:cNvPr id="143" name="Google Shape;143;p5"/>
          <p:cNvSpPr txBox="1"/>
          <p:nvPr/>
        </p:nvSpPr>
        <p:spPr>
          <a:xfrm>
            <a:off x="4119239" y="2219796"/>
            <a:ext cx="3382391" cy="923330"/>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Male PCB &amp; crimp connector</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Female AC whip connector</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Crimp contacts</a:t>
            </a:r>
            <a:endParaRPr/>
          </a:p>
        </p:txBody>
      </p:sp>
      <p:sp>
        <p:nvSpPr>
          <p:cNvPr id="144" name="Google Shape;144;p5"/>
          <p:cNvSpPr/>
          <p:nvPr/>
        </p:nvSpPr>
        <p:spPr>
          <a:xfrm>
            <a:off x="7789363" y="1616114"/>
            <a:ext cx="3382391" cy="603682"/>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Timeline</a:t>
            </a:r>
            <a:endParaRPr/>
          </a:p>
        </p:txBody>
      </p:sp>
      <p:sp>
        <p:nvSpPr>
          <p:cNvPr id="145" name="Google Shape;145;p5"/>
          <p:cNvSpPr txBox="1"/>
          <p:nvPr/>
        </p:nvSpPr>
        <p:spPr>
          <a:xfrm>
            <a:off x="7789363" y="2219796"/>
            <a:ext cx="3382391" cy="923330"/>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Hard tooled and in production</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Shipping now for production power shelves</a:t>
            </a:r>
            <a:endParaRPr/>
          </a:p>
        </p:txBody>
      </p:sp>
      <p:sp>
        <p:nvSpPr>
          <p:cNvPr id="146" name="Google Shape;146;p5"/>
          <p:cNvSpPr/>
          <p:nvPr/>
        </p:nvSpPr>
        <p:spPr>
          <a:xfrm>
            <a:off x="5810434" y="3605271"/>
            <a:ext cx="3382391" cy="603682"/>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Safety Certifications</a:t>
            </a:r>
            <a:endParaRPr/>
          </a:p>
        </p:txBody>
      </p:sp>
      <p:sp>
        <p:nvSpPr>
          <p:cNvPr id="147" name="Google Shape;147;p5"/>
          <p:cNvSpPr txBox="1"/>
          <p:nvPr/>
        </p:nvSpPr>
        <p:spPr>
          <a:xfrm>
            <a:off x="5810434" y="4208953"/>
            <a:ext cx="3382391" cy="646331"/>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UL 	#E49351</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TUV 	#SG PSB-IT-00193</a:t>
            </a:r>
            <a:endParaRPr/>
          </a:p>
        </p:txBody>
      </p:sp>
      <p:pic>
        <p:nvPicPr>
          <p:cNvPr descr="A close-up of a circuit board&#10;&#10;Description automatically generated with medium confidence" id="148" name="Google Shape;148;p5"/>
          <p:cNvPicPr preferRelativeResize="0"/>
          <p:nvPr/>
        </p:nvPicPr>
        <p:blipFill rotWithShape="1">
          <a:blip r:embed="rId3">
            <a:alphaModFix/>
          </a:blip>
          <a:srcRect b="0" l="0" r="0" t="0"/>
          <a:stretch/>
        </p:blipFill>
        <p:spPr>
          <a:xfrm>
            <a:off x="277873" y="1616114"/>
            <a:ext cx="3659320" cy="3320547"/>
          </a:xfrm>
          <a:prstGeom prst="rect">
            <a:avLst/>
          </a:prstGeom>
          <a:noFill/>
          <a:ln>
            <a:noFill/>
          </a:ln>
        </p:spPr>
      </p:pic>
      <p:sp>
        <p:nvSpPr>
          <p:cNvPr id="149" name="Google Shape;149;p5"/>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dk2"/>
                </a:solidFill>
                <a:latin typeface="Libre Franklin"/>
                <a:ea typeface="Libre Franklin"/>
                <a:cs typeface="Libre Franklin"/>
                <a:sym typeface="Libre Franklin"/>
              </a:rPr>
              <a:t>JS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AMPHENOL CS Solution</a:t>
            </a:r>
            <a:endParaRPr/>
          </a:p>
        </p:txBody>
      </p:sp>
      <p:sp>
        <p:nvSpPr>
          <p:cNvPr id="157" name="Google Shape;157;p6"/>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dk2"/>
                </a:solidFill>
                <a:latin typeface="Libre Franklin"/>
                <a:ea typeface="Libre Franklin"/>
                <a:cs typeface="Libre Franklin"/>
                <a:sym typeface="Libre Franklin"/>
              </a:rPr>
              <a:t>JS</a:t>
            </a:r>
            <a:endParaRPr/>
          </a:p>
        </p:txBody>
      </p:sp>
      <p:sp>
        <p:nvSpPr>
          <p:cNvPr id="158" name="Google Shape;158;p6"/>
          <p:cNvSpPr/>
          <p:nvPr/>
        </p:nvSpPr>
        <p:spPr>
          <a:xfrm>
            <a:off x="4495389" y="1690689"/>
            <a:ext cx="3382500" cy="603600"/>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Products Available</a:t>
            </a:r>
            <a:endParaRPr/>
          </a:p>
        </p:txBody>
      </p:sp>
      <p:sp>
        <p:nvSpPr>
          <p:cNvPr id="159" name="Google Shape;159;p6"/>
          <p:cNvSpPr txBox="1"/>
          <p:nvPr/>
        </p:nvSpPr>
        <p:spPr>
          <a:xfrm>
            <a:off x="4495389" y="2294371"/>
            <a:ext cx="3382500" cy="1477500"/>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Male PCB &amp; crimp connector</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Female AC whip connector</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AC whip cable assembly</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Crimp contacts</a:t>
            </a:r>
            <a:endParaRPr/>
          </a:p>
        </p:txBody>
      </p:sp>
      <p:sp>
        <p:nvSpPr>
          <p:cNvPr id="160" name="Google Shape;160;p6"/>
          <p:cNvSpPr/>
          <p:nvPr/>
        </p:nvSpPr>
        <p:spPr>
          <a:xfrm>
            <a:off x="8165513" y="1690689"/>
            <a:ext cx="3382500" cy="603600"/>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Timeline</a:t>
            </a:r>
            <a:endParaRPr/>
          </a:p>
        </p:txBody>
      </p:sp>
      <p:sp>
        <p:nvSpPr>
          <p:cNvPr id="161" name="Google Shape;161;p6"/>
          <p:cNvSpPr txBox="1"/>
          <p:nvPr/>
        </p:nvSpPr>
        <p:spPr>
          <a:xfrm>
            <a:off x="8165513" y="2294371"/>
            <a:ext cx="3382500" cy="923400"/>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Hard tooled and in initial production</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Shipping now</a:t>
            </a:r>
            <a:endParaRPr/>
          </a:p>
        </p:txBody>
      </p:sp>
      <p:sp>
        <p:nvSpPr>
          <p:cNvPr id="162" name="Google Shape;162;p6"/>
          <p:cNvSpPr/>
          <p:nvPr/>
        </p:nvSpPr>
        <p:spPr>
          <a:xfrm>
            <a:off x="6412934" y="4073871"/>
            <a:ext cx="3382500" cy="603600"/>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474848"/>
                </a:solidFill>
                <a:latin typeface="Libre Franklin"/>
                <a:ea typeface="Libre Franklin"/>
                <a:cs typeface="Libre Franklin"/>
                <a:sym typeface="Libre Franklin"/>
              </a:rPr>
              <a:t>Safety Certifications</a:t>
            </a:r>
            <a:endParaRPr/>
          </a:p>
        </p:txBody>
      </p:sp>
      <p:sp>
        <p:nvSpPr>
          <p:cNvPr id="163" name="Google Shape;163;p6"/>
          <p:cNvSpPr txBox="1"/>
          <p:nvPr/>
        </p:nvSpPr>
        <p:spPr>
          <a:xfrm>
            <a:off x="6412934" y="4677553"/>
            <a:ext cx="3382500" cy="646500"/>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UL 	WIP, ETA May 2022</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TUV 	WIP, ETA May 2022</a:t>
            </a:r>
            <a:endParaRPr/>
          </a:p>
        </p:txBody>
      </p:sp>
      <p:pic>
        <p:nvPicPr>
          <p:cNvPr descr="Logo, company name&#10;&#10;Description automatically generated" id="164" name="Google Shape;164;p6"/>
          <p:cNvPicPr preferRelativeResize="0"/>
          <p:nvPr/>
        </p:nvPicPr>
        <p:blipFill rotWithShape="1">
          <a:blip r:embed="rId3">
            <a:alphaModFix/>
          </a:blip>
          <a:srcRect b="0" l="0" r="0" t="0"/>
          <a:stretch/>
        </p:blipFill>
        <p:spPr>
          <a:xfrm>
            <a:off x="733049" y="4150961"/>
            <a:ext cx="3063525" cy="1325564"/>
          </a:xfrm>
          <a:prstGeom prst="rect">
            <a:avLst/>
          </a:prstGeom>
          <a:noFill/>
          <a:ln>
            <a:noFill/>
          </a:ln>
        </p:spPr>
      </p:pic>
      <p:pic>
        <p:nvPicPr>
          <p:cNvPr id="165" name="Google Shape;165;p6"/>
          <p:cNvPicPr preferRelativeResize="0"/>
          <p:nvPr/>
        </p:nvPicPr>
        <p:blipFill>
          <a:blip r:embed="rId4">
            <a:alphaModFix/>
          </a:blip>
          <a:stretch>
            <a:fillRect/>
          </a:stretch>
        </p:blipFill>
        <p:spPr>
          <a:xfrm>
            <a:off x="915350" y="1939236"/>
            <a:ext cx="2540374" cy="2072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ctrTitle"/>
          </p:nvPr>
        </p:nvSpPr>
        <p:spPr>
          <a:xfrm>
            <a:off x="1187131" y="1063172"/>
            <a:ext cx="10391594" cy="211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F6062"/>
              </a:buClr>
              <a:buSzPts val="6000"/>
              <a:buFont typeface="Fira Sans Medium"/>
              <a:buNone/>
            </a:pPr>
            <a:r>
              <a:rPr lang="en-US"/>
              <a:t>Specification Updates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Disconnect Under Load</a:t>
            </a:r>
            <a:endParaRPr/>
          </a:p>
        </p:txBody>
      </p:sp>
      <p:pic>
        <p:nvPicPr>
          <p:cNvPr id="176" name="Google Shape;176;p8"/>
          <p:cNvPicPr preferRelativeResize="0"/>
          <p:nvPr/>
        </p:nvPicPr>
        <p:blipFill rotWithShape="1">
          <a:blip r:embed="rId3">
            <a:alphaModFix/>
          </a:blip>
          <a:srcRect b="0" l="0" r="0" t="0"/>
          <a:stretch/>
        </p:blipFill>
        <p:spPr>
          <a:xfrm>
            <a:off x="744475" y="1951053"/>
            <a:ext cx="8963025" cy="647700"/>
          </a:xfrm>
          <a:prstGeom prst="rect">
            <a:avLst/>
          </a:prstGeom>
          <a:noFill/>
          <a:ln>
            <a:noFill/>
          </a:ln>
        </p:spPr>
      </p:pic>
      <p:sp>
        <p:nvSpPr>
          <p:cNvPr id="177" name="Google Shape;177;p8"/>
          <p:cNvSpPr txBox="1"/>
          <p:nvPr/>
        </p:nvSpPr>
        <p:spPr>
          <a:xfrm>
            <a:off x="744475" y="1581721"/>
            <a:ext cx="29614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Libre Franklin"/>
                <a:ea typeface="Libre Franklin"/>
                <a:cs typeface="Libre Franklin"/>
                <a:sym typeface="Libre Franklin"/>
              </a:rPr>
              <a:t>Original Wording:</a:t>
            </a:r>
            <a:endParaRPr/>
          </a:p>
        </p:txBody>
      </p:sp>
      <p:sp>
        <p:nvSpPr>
          <p:cNvPr id="178" name="Google Shape;178;p8"/>
          <p:cNvSpPr txBox="1"/>
          <p:nvPr/>
        </p:nvSpPr>
        <p:spPr>
          <a:xfrm>
            <a:off x="744475" y="2859118"/>
            <a:ext cx="29614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Updates</a:t>
            </a:r>
            <a:endParaRPr/>
          </a:p>
        </p:txBody>
      </p:sp>
      <p:pic>
        <p:nvPicPr>
          <p:cNvPr descr="Warning sign and caution concept Royalty Free Vector Image" id="179" name="Google Shape;179;p8"/>
          <p:cNvPicPr preferRelativeResize="0"/>
          <p:nvPr/>
        </p:nvPicPr>
        <p:blipFill rotWithShape="1">
          <a:blip r:embed="rId4">
            <a:alphaModFix/>
          </a:blip>
          <a:srcRect b="27895" l="18450" r="17379" t="18641"/>
          <a:stretch/>
        </p:blipFill>
        <p:spPr>
          <a:xfrm>
            <a:off x="1063690" y="3423822"/>
            <a:ext cx="1111158" cy="999800"/>
          </a:xfrm>
          <a:prstGeom prst="rect">
            <a:avLst/>
          </a:prstGeom>
          <a:noFill/>
          <a:ln>
            <a:noFill/>
          </a:ln>
        </p:spPr>
      </p:pic>
      <p:sp>
        <p:nvSpPr>
          <p:cNvPr id="180" name="Google Shape;180;p8"/>
          <p:cNvSpPr txBox="1"/>
          <p:nvPr/>
        </p:nvSpPr>
        <p:spPr>
          <a:xfrm>
            <a:off x="234986" y="4507367"/>
            <a:ext cx="2756554"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Libre Franklin"/>
                <a:ea typeface="Libre Franklin"/>
                <a:cs typeface="Libre Franklin"/>
                <a:sym typeface="Libre Franklin"/>
              </a:rPr>
              <a:t>Space is limited</a:t>
            </a:r>
            <a:endParaRPr/>
          </a:p>
          <a:p>
            <a:pPr indent="0" lvl="0" marL="0" marR="0" rtl="0" algn="ctr">
              <a:spcBef>
                <a:spcPts val="0"/>
              </a:spcBef>
              <a:spcAft>
                <a:spcPts val="0"/>
              </a:spcAft>
              <a:buNone/>
            </a:pPr>
            <a:r>
              <a:rPr b="1" lang="en-US" sz="1400">
                <a:solidFill>
                  <a:schemeClr val="dk1"/>
                </a:solidFill>
                <a:latin typeface="Libre Franklin"/>
                <a:ea typeface="Libre Franklin"/>
                <a:cs typeface="Libre Franklin"/>
                <a:sym typeface="Libre Franklin"/>
              </a:rPr>
              <a:t>There is not enough room to oversize the contacts</a:t>
            </a:r>
            <a:endParaRPr/>
          </a:p>
        </p:txBody>
      </p:sp>
      <p:pic>
        <p:nvPicPr>
          <p:cNvPr id="181" name="Google Shape;181;p8"/>
          <p:cNvPicPr preferRelativeResize="0"/>
          <p:nvPr/>
        </p:nvPicPr>
        <p:blipFill rotWithShape="1">
          <a:blip r:embed="rId5">
            <a:alphaModFix/>
          </a:blip>
          <a:srcRect b="0" l="0" r="0" t="0"/>
          <a:stretch/>
        </p:blipFill>
        <p:spPr>
          <a:xfrm>
            <a:off x="4257444" y="3249894"/>
            <a:ext cx="2475389" cy="1454291"/>
          </a:xfrm>
          <a:prstGeom prst="rect">
            <a:avLst/>
          </a:prstGeom>
          <a:noFill/>
          <a:ln>
            <a:noFill/>
          </a:ln>
        </p:spPr>
      </p:pic>
      <p:sp>
        <p:nvSpPr>
          <p:cNvPr id="182" name="Google Shape;182;p8"/>
          <p:cNvSpPr txBox="1"/>
          <p:nvPr/>
        </p:nvSpPr>
        <p:spPr>
          <a:xfrm>
            <a:off x="3970709" y="4827995"/>
            <a:ext cx="304885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Libre Franklin"/>
                <a:ea typeface="Libre Franklin"/>
                <a:cs typeface="Libre Franklin"/>
                <a:sym typeface="Libre Franklin"/>
              </a:rPr>
              <a:t>“NOT FOR CURRENT INTERRUPTING” label is applied</a:t>
            </a:r>
            <a:endParaRPr/>
          </a:p>
        </p:txBody>
      </p:sp>
      <p:sp>
        <p:nvSpPr>
          <p:cNvPr id="183" name="Google Shape;183;p8"/>
          <p:cNvSpPr txBox="1"/>
          <p:nvPr/>
        </p:nvSpPr>
        <p:spPr>
          <a:xfrm>
            <a:off x="6829249" y="3286504"/>
            <a:ext cx="5265856"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Connector is not intended for current interrupting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Visual indicators applied to connector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Operators recommended to put processes in place to ensure connector is not disconnected under load </a:t>
            </a:r>
            <a:endParaRPr/>
          </a:p>
        </p:txBody>
      </p:sp>
      <p:sp>
        <p:nvSpPr>
          <p:cNvPr id="184" name="Google Shape;184;p8"/>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2"/>
                </a:solidFill>
                <a:latin typeface="Libre Franklin"/>
                <a:ea typeface="Libre Franklin"/>
                <a:cs typeface="Libre Franklin"/>
                <a:sym typeface="Libre Franklin"/>
              </a:rPr>
              <a:t>WS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9"/>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F6062"/>
              </a:buClr>
              <a:buSzPts val="4400"/>
              <a:buFont typeface="Libre Franklin"/>
              <a:buNone/>
            </a:pPr>
            <a:r>
              <a:rPr lang="en-US"/>
              <a:t>Crimp Contacts</a:t>
            </a:r>
            <a:endParaRPr/>
          </a:p>
        </p:txBody>
      </p:sp>
      <p:sp>
        <p:nvSpPr>
          <p:cNvPr id="190" name="Google Shape;190;p9"/>
          <p:cNvSpPr/>
          <p:nvPr/>
        </p:nvSpPr>
        <p:spPr>
          <a:xfrm>
            <a:off x="201478" y="1524219"/>
            <a:ext cx="2772541" cy="456667"/>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ibre Franklin"/>
                <a:ea typeface="Libre Franklin"/>
                <a:cs typeface="Libre Franklin"/>
                <a:sym typeface="Libre Franklin"/>
              </a:rPr>
              <a:t>Temperature Rise</a:t>
            </a:r>
            <a:endParaRPr/>
          </a:p>
        </p:txBody>
      </p:sp>
      <p:sp>
        <p:nvSpPr>
          <p:cNvPr id="191" name="Google Shape;191;p9"/>
          <p:cNvSpPr txBox="1"/>
          <p:nvPr/>
        </p:nvSpPr>
        <p:spPr>
          <a:xfrm>
            <a:off x="201478" y="1980886"/>
            <a:ext cx="2772540" cy="1200329"/>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Libre Franklin"/>
                <a:ea typeface="Libre Franklin"/>
                <a:cs typeface="Libre Franklin"/>
                <a:sym typeface="Libre Franklin"/>
              </a:rPr>
              <a:t>Regulations require no temperature rise (above ambient) greater than 30ºC</a:t>
            </a:r>
            <a:endParaRPr/>
          </a:p>
        </p:txBody>
      </p:sp>
      <p:sp>
        <p:nvSpPr>
          <p:cNvPr id="192" name="Google Shape;192;p9"/>
          <p:cNvSpPr/>
          <p:nvPr/>
        </p:nvSpPr>
        <p:spPr>
          <a:xfrm>
            <a:off x="3323459" y="1522958"/>
            <a:ext cx="3876330" cy="456667"/>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ibre Franklin"/>
                <a:ea typeface="Libre Franklin"/>
                <a:cs typeface="Libre Franklin"/>
                <a:sym typeface="Libre Franklin"/>
              </a:rPr>
              <a:t>ORV3 Application</a:t>
            </a:r>
            <a:endParaRPr/>
          </a:p>
        </p:txBody>
      </p:sp>
      <p:sp>
        <p:nvSpPr>
          <p:cNvPr id="193" name="Google Shape;193;p9"/>
          <p:cNvSpPr txBox="1"/>
          <p:nvPr/>
        </p:nvSpPr>
        <p:spPr>
          <a:xfrm>
            <a:off x="3323458" y="1979625"/>
            <a:ext cx="3876331" cy="2585323"/>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Libre Franklin"/>
                <a:ea typeface="Libre Franklin"/>
                <a:cs typeface="Libre Franklin"/>
                <a:sym typeface="Libre Franklin"/>
              </a:rPr>
              <a:t>Operating Amperage: </a:t>
            </a:r>
            <a:r>
              <a:rPr lang="en-US" sz="1800">
                <a:solidFill>
                  <a:schemeClr val="dk1"/>
                </a:solidFill>
                <a:latin typeface="Libre Franklin"/>
                <a:ea typeface="Libre Franklin"/>
                <a:cs typeface="Libre Franklin"/>
                <a:sym typeface="Libre Franklin"/>
              </a:rPr>
              <a:t>32A</a:t>
            </a:r>
            <a:endParaRPr/>
          </a:p>
          <a:p>
            <a:pPr indent="0" lvl="0" marL="0" marR="0" rtl="0" algn="ctr">
              <a:spcBef>
                <a:spcPts val="0"/>
              </a:spcBef>
              <a:spcAft>
                <a:spcPts val="0"/>
              </a:spcAft>
              <a:buNone/>
            </a:pPr>
            <a:r>
              <a:rPr b="1" lang="en-US" sz="1800">
                <a:solidFill>
                  <a:schemeClr val="dk1"/>
                </a:solidFill>
                <a:latin typeface="Libre Franklin"/>
                <a:ea typeface="Libre Franklin"/>
                <a:cs typeface="Libre Franklin"/>
                <a:sym typeface="Libre Franklin"/>
              </a:rPr>
              <a:t>Bulkhead Termination: </a:t>
            </a:r>
            <a:r>
              <a:rPr lang="en-US" sz="1800">
                <a:solidFill>
                  <a:schemeClr val="dk1"/>
                </a:solidFill>
                <a:latin typeface="Libre Franklin"/>
                <a:ea typeface="Libre Franklin"/>
                <a:cs typeface="Libre Franklin"/>
                <a:sym typeface="Libre Franklin"/>
              </a:rPr>
              <a:t>PCB or Crimp</a:t>
            </a:r>
            <a:endParaRPr/>
          </a:p>
          <a:p>
            <a:pPr indent="0" lvl="0" marL="0" marR="0" rtl="0" algn="ctr">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ctr">
              <a:spcBef>
                <a:spcPts val="0"/>
              </a:spcBef>
              <a:spcAft>
                <a:spcPts val="0"/>
              </a:spcAft>
              <a:buNone/>
            </a:pPr>
            <a:r>
              <a:rPr b="1" lang="en-US" sz="1800">
                <a:solidFill>
                  <a:schemeClr val="dk1"/>
                </a:solidFill>
                <a:latin typeface="Libre Franklin"/>
                <a:ea typeface="Libre Franklin"/>
                <a:cs typeface="Libre Franklin"/>
                <a:sym typeface="Libre Franklin"/>
              </a:rPr>
              <a:t>Cable wire size 10AWG/6mm</a:t>
            </a:r>
            <a:r>
              <a:rPr b="1" baseline="30000" lang="en-US" sz="1800">
                <a:solidFill>
                  <a:schemeClr val="dk1"/>
                </a:solidFill>
                <a:latin typeface="Libre Franklin"/>
                <a:ea typeface="Libre Franklin"/>
                <a:cs typeface="Libre Franklin"/>
                <a:sym typeface="Libre Franklin"/>
              </a:rPr>
              <a:t>2</a:t>
            </a:r>
            <a:endParaRPr/>
          </a:p>
          <a:p>
            <a:pPr indent="0" lvl="0" marL="0" marR="0" rtl="0" algn="ctr">
              <a:spcBef>
                <a:spcPts val="0"/>
              </a:spcBef>
              <a:spcAft>
                <a:spcPts val="0"/>
              </a:spcAft>
              <a:buNone/>
            </a:pPr>
            <a:r>
              <a:rPr lang="en-US" sz="1800">
                <a:solidFill>
                  <a:srgbClr val="FF0000"/>
                </a:solidFill>
                <a:latin typeface="Libre Franklin"/>
                <a:ea typeface="Libre Franklin"/>
                <a:cs typeface="Libre Franklin"/>
                <a:sym typeface="Libre Franklin"/>
              </a:rPr>
              <a:t>Cable is too large to route through rack</a:t>
            </a:r>
            <a:endParaRPr/>
          </a:p>
          <a:p>
            <a:pPr indent="0" lvl="0" marL="0" marR="0" rtl="0" algn="ctr">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ctr">
              <a:spcBef>
                <a:spcPts val="0"/>
              </a:spcBef>
              <a:spcAft>
                <a:spcPts val="0"/>
              </a:spcAft>
              <a:buNone/>
            </a:pPr>
            <a:r>
              <a:rPr b="1" lang="en-US" sz="1800">
                <a:solidFill>
                  <a:schemeClr val="dk1"/>
                </a:solidFill>
                <a:latin typeface="Libre Franklin"/>
                <a:ea typeface="Libre Franklin"/>
                <a:cs typeface="Libre Franklin"/>
                <a:sym typeface="Libre Franklin"/>
              </a:rPr>
              <a:t>Cable wire size 12AWG/4mm</a:t>
            </a:r>
            <a:r>
              <a:rPr b="1" baseline="30000" lang="en-US" sz="1800">
                <a:solidFill>
                  <a:schemeClr val="dk1"/>
                </a:solidFill>
                <a:latin typeface="Libre Franklin"/>
                <a:ea typeface="Libre Franklin"/>
                <a:cs typeface="Libre Franklin"/>
                <a:sym typeface="Libre Franklin"/>
              </a:rPr>
              <a:t>2</a:t>
            </a:r>
            <a:r>
              <a:rPr b="1" lang="en-US" sz="1800">
                <a:solidFill>
                  <a:schemeClr val="dk1"/>
                </a:solidFill>
                <a:latin typeface="Libre Franklin"/>
                <a:ea typeface="Libre Franklin"/>
                <a:cs typeface="Libre Franklin"/>
                <a:sym typeface="Libre Franklin"/>
              </a:rPr>
              <a:t> </a:t>
            </a:r>
            <a:endParaRPr/>
          </a:p>
          <a:p>
            <a:pPr indent="0" lvl="0" marL="0" marR="0" rtl="0" algn="ctr">
              <a:spcBef>
                <a:spcPts val="0"/>
              </a:spcBef>
              <a:spcAft>
                <a:spcPts val="0"/>
              </a:spcAft>
              <a:buNone/>
            </a:pPr>
            <a:r>
              <a:rPr lang="en-US" sz="1800">
                <a:solidFill>
                  <a:srgbClr val="FF0000"/>
                </a:solidFill>
                <a:latin typeface="Libre Franklin"/>
                <a:ea typeface="Libre Franklin"/>
                <a:cs typeface="Libre Franklin"/>
                <a:sym typeface="Libre Franklin"/>
              </a:rPr>
              <a:t>Temperature rise &gt;30ºC</a:t>
            </a:r>
            <a:endParaRPr/>
          </a:p>
        </p:txBody>
      </p:sp>
      <p:pic>
        <p:nvPicPr>
          <p:cNvPr id="194" name="Google Shape;194;p9"/>
          <p:cNvPicPr preferRelativeResize="0"/>
          <p:nvPr/>
        </p:nvPicPr>
        <p:blipFill rotWithShape="1">
          <a:blip r:embed="rId3">
            <a:alphaModFix/>
          </a:blip>
          <a:srcRect b="0" l="0" r="0" t="0"/>
          <a:stretch/>
        </p:blipFill>
        <p:spPr>
          <a:xfrm>
            <a:off x="7944364" y="738999"/>
            <a:ext cx="3486903" cy="1397529"/>
          </a:xfrm>
          <a:prstGeom prst="rect">
            <a:avLst/>
          </a:prstGeom>
          <a:noFill/>
          <a:ln>
            <a:noFill/>
          </a:ln>
        </p:spPr>
      </p:pic>
      <p:sp>
        <p:nvSpPr>
          <p:cNvPr id="195" name="Google Shape;195;p9"/>
          <p:cNvSpPr txBox="1"/>
          <p:nvPr/>
        </p:nvSpPr>
        <p:spPr>
          <a:xfrm>
            <a:off x="7851712" y="2118937"/>
            <a:ext cx="367220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Libre Franklin"/>
                <a:ea typeface="Libre Franklin"/>
                <a:cs typeface="Libre Franklin"/>
                <a:sym typeface="Libre Franklin"/>
              </a:rPr>
              <a:t>Even drastic solutions were not able to resolve the T-rise</a:t>
            </a:r>
            <a:endParaRPr/>
          </a:p>
          <a:p>
            <a:pPr indent="0" lvl="0" marL="0" marR="0" rtl="0" algn="ctr">
              <a:spcBef>
                <a:spcPts val="0"/>
              </a:spcBef>
              <a:spcAft>
                <a:spcPts val="0"/>
              </a:spcAft>
              <a:buNone/>
            </a:pPr>
            <a:r>
              <a:rPr lang="en-US" sz="1100">
                <a:solidFill>
                  <a:schemeClr val="dk1"/>
                </a:solidFill>
                <a:latin typeface="Libre Franklin"/>
                <a:ea typeface="Libre Franklin"/>
                <a:cs typeface="Libre Franklin"/>
                <a:sym typeface="Libre Franklin"/>
              </a:rPr>
              <a:t>Disclaimer: Holes were only applied for testing purposes. Final product does not have holes.</a:t>
            </a:r>
            <a:endParaRPr/>
          </a:p>
        </p:txBody>
      </p:sp>
      <p:sp>
        <p:nvSpPr>
          <p:cNvPr id="196" name="Google Shape;196;p9"/>
          <p:cNvSpPr/>
          <p:nvPr/>
        </p:nvSpPr>
        <p:spPr>
          <a:xfrm>
            <a:off x="7767733" y="2724548"/>
            <a:ext cx="3876330" cy="456667"/>
          </a:xfrm>
          <a:prstGeom prst="rect">
            <a:avLst/>
          </a:prstGeom>
          <a:solidFill>
            <a:schemeClr val="dk2"/>
          </a:solidFill>
          <a:ln cap="flat" cmpd="sng" w="12700">
            <a:solidFill>
              <a:srgbClr val="2528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ibre Franklin"/>
                <a:ea typeface="Libre Franklin"/>
                <a:cs typeface="Libre Franklin"/>
                <a:sym typeface="Libre Franklin"/>
              </a:rPr>
              <a:t>Solution</a:t>
            </a:r>
            <a:endParaRPr/>
          </a:p>
        </p:txBody>
      </p:sp>
      <p:sp>
        <p:nvSpPr>
          <p:cNvPr id="197" name="Google Shape;197;p9"/>
          <p:cNvSpPr txBox="1"/>
          <p:nvPr/>
        </p:nvSpPr>
        <p:spPr>
          <a:xfrm>
            <a:off x="7767733" y="3181215"/>
            <a:ext cx="3876331" cy="2308324"/>
          </a:xfrm>
          <a:prstGeom prst="rect">
            <a:avLst/>
          </a:prstGeom>
          <a:noFill/>
          <a:ln cap="flat" cmpd="sng" w="9525">
            <a:solidFill>
              <a:srgbClr val="2F303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Libre Franklin"/>
                <a:ea typeface="Libre Franklin"/>
                <a:cs typeface="Libre Franklin"/>
                <a:sym typeface="Libre Franklin"/>
              </a:rPr>
              <a:t>Crimp contacts with 8AWG wires</a:t>
            </a:r>
            <a:endParaRPr/>
          </a:p>
          <a:p>
            <a:pPr indent="0" lvl="0" marL="0" marR="0" rtl="0" algn="ctr">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ctr">
              <a:spcBef>
                <a:spcPts val="0"/>
              </a:spcBef>
              <a:spcAft>
                <a:spcPts val="0"/>
              </a:spcAft>
              <a:buNone/>
            </a:pPr>
            <a:r>
              <a:rPr lang="en-US" sz="1800">
                <a:solidFill>
                  <a:schemeClr val="dk1"/>
                </a:solidFill>
                <a:latin typeface="Libre Franklin"/>
                <a:ea typeface="Libre Franklin"/>
                <a:cs typeface="Libre Franklin"/>
                <a:sym typeface="Libre Franklin"/>
              </a:rPr>
              <a:t>T-rise &lt;30ºC with 10AWG/6mm</a:t>
            </a:r>
            <a:r>
              <a:rPr baseline="30000" lang="en-US" sz="1800">
                <a:solidFill>
                  <a:schemeClr val="dk1"/>
                </a:solidFill>
                <a:latin typeface="Libre Franklin"/>
                <a:ea typeface="Libre Franklin"/>
                <a:cs typeface="Libre Franklin"/>
                <a:sym typeface="Libre Franklin"/>
              </a:rPr>
              <a:t>2 </a:t>
            </a:r>
            <a:r>
              <a:rPr lang="en-US" sz="1800">
                <a:solidFill>
                  <a:schemeClr val="dk1"/>
                </a:solidFill>
                <a:latin typeface="Libre Franklin"/>
                <a:ea typeface="Libre Franklin"/>
                <a:cs typeface="Libre Franklin"/>
                <a:sym typeface="Libre Franklin"/>
              </a:rPr>
              <a:t>wires</a:t>
            </a:r>
            <a:endParaRPr/>
          </a:p>
          <a:p>
            <a:pPr indent="0" lvl="0" marL="0" marR="0" rtl="0" algn="ctr">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ctr">
              <a:spcBef>
                <a:spcPts val="0"/>
              </a:spcBef>
              <a:spcAft>
                <a:spcPts val="0"/>
              </a:spcAft>
              <a:buNone/>
            </a:pPr>
            <a:r>
              <a:rPr lang="en-US" sz="1800">
                <a:solidFill>
                  <a:schemeClr val="dk1"/>
                </a:solidFill>
                <a:latin typeface="Libre Franklin"/>
                <a:ea typeface="Libre Franklin"/>
                <a:cs typeface="Libre Franklin"/>
                <a:sym typeface="Libre Franklin"/>
              </a:rPr>
              <a:t>Manufacturers recommend ensuring operating amperage and cable requirements are considered when choosing bulkhead</a:t>
            </a:r>
            <a:endParaRPr/>
          </a:p>
        </p:txBody>
      </p:sp>
      <p:sp>
        <p:nvSpPr>
          <p:cNvPr id="198" name="Google Shape;198;p9"/>
          <p:cNvSpPr txBox="1"/>
          <p:nvPr/>
        </p:nvSpPr>
        <p:spPr>
          <a:xfrm>
            <a:off x="11548030" y="5258710"/>
            <a:ext cx="63105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2"/>
                </a:solidFill>
                <a:latin typeface="Libre Franklin"/>
                <a:ea typeface="Libre Franklin"/>
                <a:cs typeface="Libre Franklin"/>
                <a:sym typeface="Libre Franklin"/>
              </a:rPr>
              <a:t>WS</a:t>
            </a:r>
            <a:endParaRPr/>
          </a:p>
        </p:txBody>
      </p:sp>
      <p:pic>
        <p:nvPicPr>
          <p:cNvPr descr="Warning sign and caution concept Royalty Free Vector Image" id="199" name="Google Shape;199;p9"/>
          <p:cNvPicPr preferRelativeResize="0"/>
          <p:nvPr/>
        </p:nvPicPr>
        <p:blipFill rotWithShape="1">
          <a:blip r:embed="rId4">
            <a:alphaModFix/>
          </a:blip>
          <a:srcRect b="27895" l="18450" r="17379" t="18641"/>
          <a:stretch/>
        </p:blipFill>
        <p:spPr>
          <a:xfrm>
            <a:off x="1063690" y="3423822"/>
            <a:ext cx="1111158" cy="999800"/>
          </a:xfrm>
          <a:prstGeom prst="rect">
            <a:avLst/>
          </a:prstGeom>
          <a:noFill/>
          <a:ln>
            <a:noFill/>
          </a:ln>
        </p:spPr>
      </p:pic>
      <p:sp>
        <p:nvSpPr>
          <p:cNvPr id="200" name="Google Shape;200;p9"/>
          <p:cNvSpPr txBox="1"/>
          <p:nvPr/>
        </p:nvSpPr>
        <p:spPr>
          <a:xfrm>
            <a:off x="234986" y="4507367"/>
            <a:ext cx="27565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Libre Franklin"/>
                <a:ea typeface="Libre Franklin"/>
                <a:cs typeface="Libre Franklin"/>
                <a:sym typeface="Libre Franklin"/>
              </a:rPr>
              <a:t>Space is limited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CP Template">
  <a:themeElements>
    <a:clrScheme name="Custom 1">
      <a:dk1>
        <a:srgbClr val="5F6061"/>
      </a:dk1>
      <a:lt1>
        <a:srgbClr val="FFFFFF"/>
      </a:lt1>
      <a:dk2>
        <a:srgbClr val="8DC63F"/>
      </a:dk2>
      <a:lt2>
        <a:srgbClr val="FDFEFC"/>
      </a:lt2>
      <a:accent1>
        <a:srgbClr val="343895"/>
      </a:accent1>
      <a:accent2>
        <a:srgbClr val="2C2C71"/>
      </a:accent2>
      <a:accent3>
        <a:srgbClr val="1C1A4B"/>
      </a:accent3>
      <a:accent4>
        <a:srgbClr val="F6B71C"/>
      </a:accent4>
      <a:accent5>
        <a:srgbClr val="B98C2E"/>
      </a:accent5>
      <a:accent6>
        <a:srgbClr val="7B5E26"/>
      </a:accent6>
      <a:hlink>
        <a:srgbClr val="8DC63F"/>
      </a:hlink>
      <a:folHlink>
        <a:srgbClr val="3438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2016-11-15T00:49:17Z</dcterms:created>
  <dc:creator>Sylvia Ferrara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1a4b63-236e-4cee-94fb-d8b11d9f4647_Enabled">
    <vt:lpwstr>true</vt:lpwstr>
  </property>
  <property fmtid="{D5CDD505-2E9C-101B-9397-08002B2CF9AE}" pid="3" name="MSIP_Label_661a4b63-236e-4cee-94fb-d8b11d9f4647_SetDate">
    <vt:lpwstr>2022-04-20T15:47:58Z</vt:lpwstr>
  </property>
  <property fmtid="{D5CDD505-2E9C-101B-9397-08002B2CF9AE}" pid="4" name="MSIP_Label_661a4b63-236e-4cee-94fb-d8b11d9f4647_Method">
    <vt:lpwstr>Standard</vt:lpwstr>
  </property>
  <property fmtid="{D5CDD505-2E9C-101B-9397-08002B2CF9AE}" pid="5" name="MSIP_Label_661a4b63-236e-4cee-94fb-d8b11d9f4647_Name">
    <vt:lpwstr>Public</vt:lpwstr>
  </property>
  <property fmtid="{D5CDD505-2E9C-101B-9397-08002B2CF9AE}" pid="6" name="MSIP_Label_661a4b63-236e-4cee-94fb-d8b11d9f4647_SiteId">
    <vt:lpwstr>b906ee34-5920-4f51-8e8f-6ba6e033a30e</vt:lpwstr>
  </property>
  <property fmtid="{D5CDD505-2E9C-101B-9397-08002B2CF9AE}" pid="7" name="MSIP_Label_661a4b63-236e-4cee-94fb-d8b11d9f4647_ActionId">
    <vt:lpwstr>e2ac55ac-d730-49e5-b7da-e2ea6cd30ad2</vt:lpwstr>
  </property>
  <property fmtid="{D5CDD505-2E9C-101B-9397-08002B2CF9AE}" pid="8" name="MSIP_Label_661a4b63-236e-4cee-94fb-d8b11d9f4647_ContentBits">
    <vt:lpwstr>0</vt:lpwstr>
  </property>
</Properties>
</file>