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700" r:id="rId2"/>
    <p:sldMasterId id="2147483714" r:id="rId3"/>
  </p:sldMasterIdLst>
  <p:notesMasterIdLst>
    <p:notesMasterId r:id="rId5"/>
  </p:notesMasterIdLst>
  <p:handoutMasterIdLst>
    <p:handoutMasterId r:id="rId6"/>
  </p:handoutMasterIdLst>
  <p:sldIdLst>
    <p:sldId id="302" r:id="rId4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FF"/>
    <a:srgbClr val="8DC63F"/>
    <a:srgbClr val="5F60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753" autoAdjust="0"/>
    <p:restoredTop sz="94766"/>
  </p:normalViewPr>
  <p:slideViewPr>
    <p:cSldViewPr snapToGrid="0" snapToObjects="1">
      <p:cViewPr varScale="1">
        <p:scale>
          <a:sx n="177" d="100"/>
          <a:sy n="177" d="100"/>
        </p:scale>
        <p:origin x="125" y="7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 showGuides="1">
      <p:cViewPr varScale="1">
        <p:scale>
          <a:sx n="124" d="100"/>
          <a:sy n="124" d="100"/>
        </p:scale>
        <p:origin x="3288" y="17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B25B290-13D9-32C9-FA24-67CD4C7121F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88D0467-7CA6-9C98-1DFB-5004E0835A6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B97D5F-AB83-8C41-B0D9-4B1BDB419E3F}" type="datetimeFigureOut">
              <a:rPr lang="en-US" smtClean="0"/>
              <a:t>8/16/2024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EEC90CA-45AD-7F53-B0F8-84E41424E06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AB6463A-F114-1264-6A45-8D41E87B08B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9A9AA0-014F-6740-B2A9-2A104C574F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787901"/>
      </p:ext>
    </p:extLst>
  </p:cSld>
  <p:clrMap bg1="lt1" tx1="dk1" bg2="lt2" tx2="dk2" accent1="accent1" accent2="accent2" accent3="accent3" accent4="accent4" accent5="accent5" accent6="accent6" hlink="hlink" folHlink="folHlink"/>
  <p:extLst>
    <p:ext uri="{56416CCD-93CA-4268-BC5B-53C4BB910035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ECEB88-B0FE-174D-AFFA-291E283AC326}" type="datetimeFigureOut">
              <a:rPr lang="en-US" smtClean="0"/>
              <a:t>8/16/2024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3CCFB7-CEBC-F746-A28F-589F57B72C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6260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>
            <a:extLst>
              <a:ext uri="{FF2B5EF4-FFF2-40B4-BE49-F238E27FC236}">
                <a16:creationId xmlns:a16="http://schemas.microsoft.com/office/drawing/2014/main" id="{01ED3629-0A8C-9D0F-3F79-4CA5D909C8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3273" y="2571750"/>
            <a:ext cx="5163128" cy="2507877"/>
          </a:xfrm>
          <a:prstGeom prst="rect">
            <a:avLst/>
          </a:prstGeom>
        </p:spPr>
        <p:txBody>
          <a:bodyPr lIns="18288">
            <a:normAutofit/>
          </a:bodyPr>
          <a:lstStyle>
            <a:lvl1pPr marL="0" indent="0" algn="l">
              <a:buNone/>
              <a:defRPr sz="2200" b="0" i="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A6D1095D-0BBE-C28C-0D1B-2001EE9CB2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273" y="323851"/>
            <a:ext cx="8515927" cy="224790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956433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575137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 - 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>
            <a:extLst>
              <a:ext uri="{FF2B5EF4-FFF2-40B4-BE49-F238E27FC236}">
                <a16:creationId xmlns:a16="http://schemas.microsoft.com/office/drawing/2014/main" id="{3BFC69BE-AA4E-2238-1848-7C331AF578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3273" y="2571750"/>
            <a:ext cx="5163128" cy="2507877"/>
          </a:xfrm>
          <a:prstGeom prst="rect">
            <a:avLst/>
          </a:prstGeom>
        </p:spPr>
        <p:txBody>
          <a:bodyPr lIns="18288">
            <a:normAutofit/>
          </a:bodyPr>
          <a:lstStyle>
            <a:lvl1pPr marL="0" indent="0" algn="l">
              <a:buNone/>
              <a:defRPr sz="2200" b="0" i="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F9B6DF62-6CB6-589A-F8C7-C37004EDFA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273" y="323851"/>
            <a:ext cx="8515927" cy="224790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251464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 - Speak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2">
            <a:extLst>
              <a:ext uri="{FF2B5EF4-FFF2-40B4-BE49-F238E27FC236}">
                <a16:creationId xmlns:a16="http://schemas.microsoft.com/office/drawing/2014/main" id="{987E701C-5C70-4DCC-3F67-A584BDCBE5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3273" y="2571750"/>
            <a:ext cx="5163128" cy="2507877"/>
          </a:xfrm>
          <a:prstGeom prst="rect">
            <a:avLst/>
          </a:prstGeom>
        </p:spPr>
        <p:txBody>
          <a:bodyPr lIns="18288">
            <a:normAutofit/>
          </a:bodyPr>
          <a:lstStyle>
            <a:lvl1pPr marL="0" indent="0" algn="l">
              <a:buNone/>
              <a:defRPr sz="2200" b="0" i="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3" name="Title Placeholder 1">
            <a:extLst>
              <a:ext uri="{FF2B5EF4-FFF2-40B4-BE49-F238E27FC236}">
                <a16:creationId xmlns:a16="http://schemas.microsoft.com/office/drawing/2014/main" id="{B6C9137A-D908-6A30-EFCB-BEACB9481A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273" y="323851"/>
            <a:ext cx="8515927" cy="224790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889043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 - Content - 1 Colum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135B1E2-B5DE-3FE5-2F4E-1C68097D1DA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23271" y="684067"/>
            <a:ext cx="8497455" cy="362514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Title Placeholder 1">
            <a:extLst>
              <a:ext uri="{FF2B5EF4-FFF2-40B4-BE49-F238E27FC236}">
                <a16:creationId xmlns:a16="http://schemas.microsoft.com/office/drawing/2014/main" id="{BD936077-7A7E-50CD-B34C-99A0042299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270" y="222990"/>
            <a:ext cx="8515929" cy="46107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027189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 - Content - 2 Colum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319113E-08C9-AA66-B0C9-15E8BAA7AB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2730" y="679077"/>
            <a:ext cx="4020128" cy="3617260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F4F9708-76F9-93D1-712B-72B26033CB51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800599" y="679077"/>
            <a:ext cx="4020128" cy="3617260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5F165AE5-8273-D1CB-6AFA-9D74777B9B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270" y="222990"/>
            <a:ext cx="8515929" cy="46107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7063235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825500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YM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65B8683-EB7B-D696-2658-688F6A608B8C}"/>
              </a:ext>
            </a:extLst>
          </p:cNvPr>
          <p:cNvSpPr txBox="1"/>
          <p:nvPr userDrawn="1"/>
        </p:nvSpPr>
        <p:spPr>
          <a:xfrm>
            <a:off x="978059" y="3377816"/>
            <a:ext cx="300363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600" b="0" i="0" dirty="0">
                <a:solidFill>
                  <a:schemeClr val="bg1"/>
                </a:solidFill>
                <a:latin typeface="Source Sans Pro" panose="020B0503030403020204" pitchFamily="34" charset="0"/>
              </a:rPr>
              <a:t>OCP Global Summit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0" i="0" dirty="0">
                <a:solidFill>
                  <a:schemeClr val="bg1"/>
                </a:solidFill>
                <a:latin typeface="Source Sans Pro" panose="020B0503030403020204" pitchFamily="34" charset="0"/>
              </a:rPr>
              <a:t>October 16, 2024 | San Jose, CA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22543AC-57E8-B07A-76F7-9F73FB81BB6D}"/>
              </a:ext>
            </a:extLst>
          </p:cNvPr>
          <p:cNvCxnSpPr>
            <a:cxnSpLocks/>
          </p:cNvCxnSpPr>
          <p:nvPr userDrawn="1"/>
        </p:nvCxnSpPr>
        <p:spPr>
          <a:xfrm>
            <a:off x="978059" y="3097854"/>
            <a:ext cx="3003633" cy="0"/>
          </a:xfrm>
          <a:prstGeom prst="line">
            <a:avLst/>
          </a:prstGeom>
          <a:ln w="19050">
            <a:solidFill>
              <a:schemeClr val="bg1">
                <a:alpha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86912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YM_Content - 1 Colum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135B1E2-B5DE-3FE5-2F4E-1C68097D1DA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23271" y="684067"/>
            <a:ext cx="8497455" cy="362514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Title Placeholder 1">
            <a:extLst>
              <a:ext uri="{FF2B5EF4-FFF2-40B4-BE49-F238E27FC236}">
                <a16:creationId xmlns:a16="http://schemas.microsoft.com/office/drawing/2014/main" id="{BD936077-7A7E-50CD-B34C-99A0042299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270" y="222990"/>
            <a:ext cx="8515929" cy="46107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234345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YM_Content - 2 Colum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319113E-08C9-AA66-B0C9-15E8BAA7AB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2730" y="679077"/>
            <a:ext cx="4020128" cy="3617260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F4F9708-76F9-93D1-712B-72B26033CB51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800599" y="679077"/>
            <a:ext cx="4020128" cy="3617260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5F165AE5-8273-D1CB-6AFA-9D74777B9B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270" y="222990"/>
            <a:ext cx="8515929" cy="46107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1334719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578072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eaker Title Car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>
            <a:extLst>
              <a:ext uri="{FF2B5EF4-FFF2-40B4-BE49-F238E27FC236}">
                <a16:creationId xmlns:a16="http://schemas.microsoft.com/office/drawing/2014/main" id="{01ED3629-0A8C-9D0F-3F79-4CA5D909C8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3272" y="2571750"/>
            <a:ext cx="8497455" cy="1078251"/>
          </a:xfrm>
          <a:prstGeom prst="rect">
            <a:avLst/>
          </a:prstGeom>
        </p:spPr>
        <p:txBody>
          <a:bodyPr lIns="18288">
            <a:normAutofit/>
          </a:bodyPr>
          <a:lstStyle>
            <a:lvl1pPr marL="0" indent="0" algn="l">
              <a:buNone/>
              <a:defRPr sz="2200" b="0" i="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DC273797-2020-CF92-DC08-A09C8744F1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272" y="323851"/>
            <a:ext cx="8497455" cy="224790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409443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nel-Presenters-1UP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C24F3242-5F9F-5712-231F-7A3679AFBD9A}"/>
              </a:ext>
            </a:extLst>
          </p:cNvPr>
          <p:cNvSpPr txBox="1"/>
          <p:nvPr userDrawn="1"/>
        </p:nvSpPr>
        <p:spPr>
          <a:xfrm>
            <a:off x="0" y="94786"/>
            <a:ext cx="91439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urce Sans 3" panose="020B0303030403020204" pitchFamily="34" charset="0"/>
              </a:rPr>
              <a:t>I am delighted to be speaking at the 2024 OCP Global Summit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F8275A9-78A7-ABCF-1FAF-3063415206CE}"/>
              </a:ext>
            </a:extLst>
          </p:cNvPr>
          <p:cNvSpPr txBox="1"/>
          <p:nvPr userDrawn="1"/>
        </p:nvSpPr>
        <p:spPr>
          <a:xfrm>
            <a:off x="0" y="4544122"/>
            <a:ext cx="9143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urce Sans 3" panose="020B0303030403020204" pitchFamily="34" charset="0"/>
              </a:rPr>
              <a:t>From Ideas to Impact!</a:t>
            </a:r>
          </a:p>
        </p:txBody>
      </p:sp>
    </p:spTree>
    <p:extLst>
      <p:ext uri="{BB962C8B-B14F-4D97-AF65-F5344CB8AC3E}">
        <p14:creationId xmlns:p14="http://schemas.microsoft.com/office/powerpoint/2010/main" val="42126268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anel-Presenters-Multi-UP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4F15269A-9652-657E-A6AC-130F57C72B5F}"/>
              </a:ext>
            </a:extLst>
          </p:cNvPr>
          <p:cNvSpPr txBox="1"/>
          <p:nvPr userDrawn="1"/>
        </p:nvSpPr>
        <p:spPr>
          <a:xfrm>
            <a:off x="0" y="4544122"/>
            <a:ext cx="9143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urce Sans 3" panose="020B0303030403020204" pitchFamily="34" charset="0"/>
              </a:rPr>
              <a:t>From Ideas to Impact!</a:t>
            </a:r>
          </a:p>
        </p:txBody>
      </p:sp>
    </p:spTree>
    <p:extLst>
      <p:ext uri="{BB962C8B-B14F-4D97-AF65-F5344CB8AC3E}">
        <p14:creationId xmlns:p14="http://schemas.microsoft.com/office/powerpoint/2010/main" val="25820949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onsor Title Car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127CD98-CB3C-75BE-ABF6-1273A90AFBDA}"/>
              </a:ext>
            </a:extLst>
          </p:cNvPr>
          <p:cNvSpPr/>
          <p:nvPr userDrawn="1"/>
        </p:nvSpPr>
        <p:spPr>
          <a:xfrm>
            <a:off x="304800" y="323850"/>
            <a:ext cx="5415064" cy="35477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8158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16" userDrawn="1">
          <p15:clr>
            <a:srgbClr val="FBAE40"/>
          </p15:clr>
        </p15:guide>
        <p15:guide id="2" pos="5400" userDrawn="1">
          <p15:clr>
            <a:srgbClr val="FBAE40"/>
          </p15:clr>
        </p15:guide>
        <p15:guide id="4" pos="3096" userDrawn="1">
          <p15:clr>
            <a:srgbClr val="FBAE40"/>
          </p15:clr>
        </p15:guide>
        <p15:guide id="5" orient="horz" pos="540" userDrawn="1">
          <p15:clr>
            <a:srgbClr val="FBAE40"/>
          </p15:clr>
        </p15:guide>
        <p15:guide id="6" orient="horz" pos="1692" userDrawn="1">
          <p15:clr>
            <a:srgbClr val="FBAE40"/>
          </p15:clr>
        </p15:guide>
        <p15:guide id="7" pos="4248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1 Column - Dar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>
            <a:extLst>
              <a:ext uri="{FF2B5EF4-FFF2-40B4-BE49-F238E27FC236}">
                <a16:creationId xmlns:a16="http://schemas.microsoft.com/office/drawing/2014/main" id="{1AFD8B7E-EB47-DFEE-D1BE-106198F923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271" y="222990"/>
            <a:ext cx="8497456" cy="46107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10">
            <a:extLst>
              <a:ext uri="{FF2B5EF4-FFF2-40B4-BE49-F238E27FC236}">
                <a16:creationId xmlns:a16="http://schemas.microsoft.com/office/drawing/2014/main" id="{2221A6AD-0BC1-0E04-BEFA-09DDFE35E22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23271" y="684067"/>
            <a:ext cx="8497455" cy="362514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921988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2 Column - Dar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8C6A3829-2A6C-6F6E-CE2E-A4ACFAAE56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2730" y="679077"/>
            <a:ext cx="4020128" cy="3617260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CB5BCD7-3B56-6069-D25B-7EC910FE31EE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800599" y="679077"/>
            <a:ext cx="4020128" cy="3617260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8DD23FB5-380E-EBC5-B293-26B64536A5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270" y="222990"/>
            <a:ext cx="8497457" cy="46107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19481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1 Column - Ligh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>
            <a:extLst>
              <a:ext uri="{FF2B5EF4-FFF2-40B4-BE49-F238E27FC236}">
                <a16:creationId xmlns:a16="http://schemas.microsoft.com/office/drawing/2014/main" id="{1AFD8B7E-EB47-DFEE-D1BE-106198F923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270" y="222990"/>
            <a:ext cx="8515929" cy="46107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10">
            <a:extLst>
              <a:ext uri="{FF2B5EF4-FFF2-40B4-BE49-F238E27FC236}">
                <a16:creationId xmlns:a16="http://schemas.microsoft.com/office/drawing/2014/main" id="{2221A6AD-0BC1-0E04-BEFA-09DDFE35E22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23271" y="684067"/>
            <a:ext cx="8497455" cy="362514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051713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2 Column - Ligh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8C6A3829-2A6C-6F6E-CE2E-A4ACFAAE56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2730" y="679077"/>
            <a:ext cx="4020128" cy="3617260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CB5BCD7-3B56-6069-D25B-7EC910FE31EE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800599" y="679077"/>
            <a:ext cx="4020128" cy="3617260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8DD23FB5-380E-EBC5-B293-26B64536A5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270" y="222990"/>
            <a:ext cx="8515929" cy="46107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175247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4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323850"/>
            <a:ext cx="8534400" cy="46107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DE4A1555-8A7F-16D4-DEF1-D12C2D2084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04799" y="784926"/>
            <a:ext cx="8534399" cy="4034723"/>
          </a:xfrm>
          <a:prstGeom prst="rect">
            <a:avLst/>
          </a:prstGeom>
        </p:spPr>
        <p:txBody>
          <a:bodyPr vert="horz" lIns="91440" tIns="18288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86345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5" r:id="rId2"/>
    <p:sldLayoutId id="2147483721" r:id="rId3"/>
    <p:sldLayoutId id="2147483722" r:id="rId4"/>
    <p:sldLayoutId id="2147483676" r:id="rId5"/>
    <p:sldLayoutId id="2147483696" r:id="rId6"/>
    <p:sldLayoutId id="2147483697" r:id="rId7"/>
    <p:sldLayoutId id="2147483698" r:id="rId8"/>
    <p:sldLayoutId id="2147483699" r:id="rId9"/>
    <p:sldLayoutId id="2147483667" r:id="rId10"/>
  </p:sldLayoutIdLst>
  <p:txStyles>
    <p:titleStyle>
      <a:lvl1pPr algn="l" defTabSz="685800" rtl="0" eaLnBrk="1" latinLnBrk="0" hangingPunct="1">
        <a:lnSpc>
          <a:spcPct val="100000"/>
        </a:lnSpc>
        <a:spcBef>
          <a:spcPct val="0"/>
        </a:spcBef>
        <a:buNone/>
        <a:defRPr sz="3200" b="0" i="0" kern="1200">
          <a:solidFill>
            <a:schemeClr val="tx1"/>
          </a:solidFill>
          <a:latin typeface="Source Sans 3" panose="020B0303030403020204" pitchFamily="34" charset="0"/>
          <a:ea typeface="Source Sans 3" panose="020B0303030403020204" pitchFamily="34" charset="0"/>
          <a:cs typeface="+mj-cs"/>
        </a:defRPr>
      </a:lvl1pPr>
    </p:titleStyle>
    <p:bodyStyle>
      <a:lvl1pPr marL="173736" indent="-171450" algn="l" defTabSz="685800" rtl="0" eaLnBrk="1" latinLnBrk="0" hangingPunct="1">
        <a:lnSpc>
          <a:spcPct val="100000"/>
        </a:lnSpc>
        <a:spcBef>
          <a:spcPts val="800"/>
        </a:spcBef>
        <a:buSzPct val="90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ource Sans 3" panose="020B0303030403020204" pitchFamily="34" charset="0"/>
          <a:ea typeface="Source Sans 3" panose="020B0303030403020204" pitchFamily="34" charset="0"/>
          <a:cs typeface="+mn-cs"/>
        </a:defRPr>
      </a:lvl1pPr>
      <a:lvl2pPr marL="514350" indent="-171450" algn="l" defTabSz="685800" rtl="0" eaLnBrk="1" latinLnBrk="0" hangingPunct="1">
        <a:lnSpc>
          <a:spcPct val="100000"/>
        </a:lnSpc>
        <a:spcBef>
          <a:spcPts val="375"/>
        </a:spcBef>
        <a:buSzPct val="90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ource Sans 3" panose="020B0303030403020204" pitchFamily="34" charset="0"/>
          <a:ea typeface="Source Sans 3" panose="020B0303030403020204" pitchFamily="34" charset="0"/>
          <a:cs typeface="+mn-cs"/>
        </a:defRPr>
      </a:lvl2pPr>
      <a:lvl3pPr marL="857250" indent="-171450" algn="l" defTabSz="685800" rtl="0" eaLnBrk="1" latinLnBrk="0" hangingPunct="1">
        <a:lnSpc>
          <a:spcPct val="100000"/>
        </a:lnSpc>
        <a:spcBef>
          <a:spcPts val="375"/>
        </a:spcBef>
        <a:buSzPct val="90000"/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Source Sans 3" panose="020B0303030403020204" pitchFamily="34" charset="0"/>
          <a:ea typeface="Source Sans 3" panose="020B0303030403020204" pitchFamily="34" charset="0"/>
          <a:cs typeface="+mn-cs"/>
        </a:defRPr>
      </a:lvl3pPr>
      <a:lvl4pPr marL="1200150" indent="-171450" algn="l" defTabSz="685800" rtl="0" eaLnBrk="1" latinLnBrk="0" hangingPunct="1">
        <a:lnSpc>
          <a:spcPct val="100000"/>
        </a:lnSpc>
        <a:spcBef>
          <a:spcPts val="375"/>
        </a:spcBef>
        <a:buSzPct val="90000"/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Source Sans 3" panose="020B0303030403020204" pitchFamily="34" charset="0"/>
          <a:ea typeface="Source Sans 3" panose="020B0303030403020204" pitchFamily="34" charset="0"/>
          <a:cs typeface="+mn-cs"/>
        </a:defRPr>
      </a:lvl4pPr>
      <a:lvl5pPr marL="1543050" indent="-171450" algn="l" defTabSz="685800" rtl="0" eaLnBrk="1" latinLnBrk="0" hangingPunct="1">
        <a:lnSpc>
          <a:spcPct val="100000"/>
        </a:lnSpc>
        <a:spcBef>
          <a:spcPts val="375"/>
        </a:spcBef>
        <a:buSzPct val="90000"/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Source Sans 3" panose="020B0303030403020204" pitchFamily="34" charset="0"/>
          <a:ea typeface="Source Sans 3" panose="020B0303030403020204" pitchFamily="34" charset="0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92" userDrawn="1">
          <p15:clr>
            <a:srgbClr val="F26B43"/>
          </p15:clr>
        </p15:guide>
        <p15:guide id="2" pos="5568" userDrawn="1">
          <p15:clr>
            <a:srgbClr val="F26B43"/>
          </p15:clr>
        </p15:guide>
        <p15:guide id="3" orient="horz" pos="204" userDrawn="1">
          <p15:clr>
            <a:srgbClr val="F26B43"/>
          </p15:clr>
        </p15:guide>
        <p15:guide id="4" orient="horz" pos="3036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323850"/>
            <a:ext cx="8534400" cy="46107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DE4A1555-8A7F-16D4-DEF1-D12C2D2084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04799" y="784926"/>
            <a:ext cx="8534399" cy="4034723"/>
          </a:xfrm>
          <a:prstGeom prst="rect">
            <a:avLst/>
          </a:prstGeom>
        </p:spPr>
        <p:txBody>
          <a:bodyPr vert="horz" lIns="91440" tIns="18288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565772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9" r:id="rId2"/>
    <p:sldLayoutId id="2147483720" r:id="rId3"/>
    <p:sldLayoutId id="2147483710" r:id="rId4"/>
    <p:sldLayoutId id="2147483713" r:id="rId5"/>
  </p:sldLayoutIdLst>
  <p:txStyles>
    <p:titleStyle>
      <a:lvl1pPr algn="l" defTabSz="685800" rtl="0" eaLnBrk="1" latinLnBrk="0" hangingPunct="1">
        <a:lnSpc>
          <a:spcPct val="100000"/>
        </a:lnSpc>
        <a:spcBef>
          <a:spcPct val="0"/>
        </a:spcBef>
        <a:buNone/>
        <a:defRPr sz="3200" b="0" i="0" kern="1200">
          <a:solidFill>
            <a:schemeClr val="tx1"/>
          </a:solidFill>
          <a:latin typeface="Source Sans 3" panose="020B0303030403020204" pitchFamily="34" charset="0"/>
          <a:ea typeface="Source Sans 3" panose="020B0303030403020204" pitchFamily="34" charset="0"/>
          <a:cs typeface="+mj-cs"/>
        </a:defRPr>
      </a:lvl1pPr>
    </p:titleStyle>
    <p:bodyStyle>
      <a:lvl1pPr marL="173736" indent="-171450" algn="l" defTabSz="685800" rtl="0" eaLnBrk="1" latinLnBrk="0" hangingPunct="1">
        <a:lnSpc>
          <a:spcPct val="100000"/>
        </a:lnSpc>
        <a:spcBef>
          <a:spcPts val="800"/>
        </a:spcBef>
        <a:buSzPct val="90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ource Sans 3" panose="020B0303030403020204" pitchFamily="34" charset="0"/>
          <a:ea typeface="Source Sans 3" panose="020B0303030403020204" pitchFamily="34" charset="0"/>
          <a:cs typeface="+mn-cs"/>
        </a:defRPr>
      </a:lvl1pPr>
      <a:lvl2pPr marL="514350" indent="-171450" algn="l" defTabSz="685800" rtl="0" eaLnBrk="1" latinLnBrk="0" hangingPunct="1">
        <a:lnSpc>
          <a:spcPct val="100000"/>
        </a:lnSpc>
        <a:spcBef>
          <a:spcPts val="375"/>
        </a:spcBef>
        <a:buSzPct val="90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ource Sans 3" panose="020B0303030403020204" pitchFamily="34" charset="0"/>
          <a:ea typeface="Source Sans 3" panose="020B0303030403020204" pitchFamily="34" charset="0"/>
          <a:cs typeface="+mn-cs"/>
        </a:defRPr>
      </a:lvl2pPr>
      <a:lvl3pPr marL="857250" indent="-171450" algn="l" defTabSz="685800" rtl="0" eaLnBrk="1" latinLnBrk="0" hangingPunct="1">
        <a:lnSpc>
          <a:spcPct val="100000"/>
        </a:lnSpc>
        <a:spcBef>
          <a:spcPts val="375"/>
        </a:spcBef>
        <a:buSzPct val="90000"/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Source Sans 3" panose="020B0303030403020204" pitchFamily="34" charset="0"/>
          <a:ea typeface="Source Sans 3" panose="020B0303030403020204" pitchFamily="34" charset="0"/>
          <a:cs typeface="+mn-cs"/>
        </a:defRPr>
      </a:lvl3pPr>
      <a:lvl4pPr marL="1200150" indent="-171450" algn="l" defTabSz="685800" rtl="0" eaLnBrk="1" latinLnBrk="0" hangingPunct="1">
        <a:lnSpc>
          <a:spcPct val="100000"/>
        </a:lnSpc>
        <a:spcBef>
          <a:spcPts val="375"/>
        </a:spcBef>
        <a:buSzPct val="90000"/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Source Sans 3" panose="020B0303030403020204" pitchFamily="34" charset="0"/>
          <a:ea typeface="Source Sans 3" panose="020B0303030403020204" pitchFamily="34" charset="0"/>
          <a:cs typeface="+mn-cs"/>
        </a:defRPr>
      </a:lvl4pPr>
      <a:lvl5pPr marL="1543050" indent="-171450" algn="l" defTabSz="685800" rtl="0" eaLnBrk="1" latinLnBrk="0" hangingPunct="1">
        <a:lnSpc>
          <a:spcPct val="100000"/>
        </a:lnSpc>
        <a:spcBef>
          <a:spcPts val="375"/>
        </a:spcBef>
        <a:buSzPct val="90000"/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Source Sans 3" panose="020B0303030403020204" pitchFamily="34" charset="0"/>
          <a:ea typeface="Source Sans 3" panose="020B0303030403020204" pitchFamily="34" charset="0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92" userDrawn="1">
          <p15:clr>
            <a:srgbClr val="F26B43"/>
          </p15:clr>
        </p15:guide>
        <p15:guide id="2" pos="5568" userDrawn="1">
          <p15:clr>
            <a:srgbClr val="F26B43"/>
          </p15:clr>
        </p15:guide>
        <p15:guide id="3" orient="horz" pos="204" userDrawn="1">
          <p15:clr>
            <a:srgbClr val="F26B43"/>
          </p15:clr>
        </p15:guide>
        <p15:guide id="4" orient="horz" pos="3036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323850"/>
            <a:ext cx="8534400" cy="46107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DE4A1555-8A7F-16D4-DEF1-D12C2D2084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04799" y="784926"/>
            <a:ext cx="8534399" cy="4034723"/>
          </a:xfrm>
          <a:prstGeom prst="rect">
            <a:avLst/>
          </a:prstGeom>
        </p:spPr>
        <p:txBody>
          <a:bodyPr vert="horz" lIns="91440" tIns="18288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129482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</p:sldLayoutIdLst>
  <p:txStyles>
    <p:titleStyle>
      <a:lvl1pPr algn="l" defTabSz="685800" rtl="0" eaLnBrk="1" latinLnBrk="0" hangingPunct="1">
        <a:lnSpc>
          <a:spcPct val="100000"/>
        </a:lnSpc>
        <a:spcBef>
          <a:spcPct val="0"/>
        </a:spcBef>
        <a:buNone/>
        <a:defRPr sz="3200" b="0" i="0" kern="1200">
          <a:solidFill>
            <a:schemeClr val="tx1"/>
          </a:solidFill>
          <a:latin typeface="Source Sans 3" panose="020B0303030403020204" pitchFamily="34" charset="0"/>
          <a:ea typeface="Source Sans 3" panose="020B0303030403020204" pitchFamily="34" charset="0"/>
          <a:cs typeface="+mj-cs"/>
        </a:defRPr>
      </a:lvl1pPr>
    </p:titleStyle>
    <p:bodyStyle>
      <a:lvl1pPr marL="173736" indent="-171450" algn="l" defTabSz="685800" rtl="0" eaLnBrk="1" latinLnBrk="0" hangingPunct="1">
        <a:lnSpc>
          <a:spcPct val="100000"/>
        </a:lnSpc>
        <a:spcBef>
          <a:spcPts val="800"/>
        </a:spcBef>
        <a:buSzPct val="90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ource Sans 3" panose="020B0303030403020204" pitchFamily="34" charset="0"/>
          <a:ea typeface="Source Sans 3" panose="020B0303030403020204" pitchFamily="34" charset="0"/>
          <a:cs typeface="+mn-cs"/>
        </a:defRPr>
      </a:lvl1pPr>
      <a:lvl2pPr marL="514350" indent="-171450" algn="l" defTabSz="685800" rtl="0" eaLnBrk="1" latinLnBrk="0" hangingPunct="1">
        <a:lnSpc>
          <a:spcPct val="100000"/>
        </a:lnSpc>
        <a:spcBef>
          <a:spcPts val="375"/>
        </a:spcBef>
        <a:buSzPct val="90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ource Sans 3" panose="020B0303030403020204" pitchFamily="34" charset="0"/>
          <a:ea typeface="Source Sans 3" panose="020B0303030403020204" pitchFamily="34" charset="0"/>
          <a:cs typeface="+mn-cs"/>
        </a:defRPr>
      </a:lvl2pPr>
      <a:lvl3pPr marL="857250" indent="-171450" algn="l" defTabSz="685800" rtl="0" eaLnBrk="1" latinLnBrk="0" hangingPunct="1">
        <a:lnSpc>
          <a:spcPct val="100000"/>
        </a:lnSpc>
        <a:spcBef>
          <a:spcPts val="375"/>
        </a:spcBef>
        <a:buSzPct val="90000"/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Source Sans 3" panose="020B0303030403020204" pitchFamily="34" charset="0"/>
          <a:ea typeface="Source Sans 3" panose="020B0303030403020204" pitchFamily="34" charset="0"/>
          <a:cs typeface="+mn-cs"/>
        </a:defRPr>
      </a:lvl3pPr>
      <a:lvl4pPr marL="1200150" indent="-171450" algn="l" defTabSz="685800" rtl="0" eaLnBrk="1" latinLnBrk="0" hangingPunct="1">
        <a:lnSpc>
          <a:spcPct val="100000"/>
        </a:lnSpc>
        <a:spcBef>
          <a:spcPts val="375"/>
        </a:spcBef>
        <a:buSzPct val="90000"/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Source Sans 3" panose="020B0303030403020204" pitchFamily="34" charset="0"/>
          <a:ea typeface="Source Sans 3" panose="020B0303030403020204" pitchFamily="34" charset="0"/>
          <a:cs typeface="+mn-cs"/>
        </a:defRPr>
      </a:lvl4pPr>
      <a:lvl5pPr marL="1543050" indent="-171450" algn="l" defTabSz="685800" rtl="0" eaLnBrk="1" latinLnBrk="0" hangingPunct="1">
        <a:lnSpc>
          <a:spcPct val="100000"/>
        </a:lnSpc>
        <a:spcBef>
          <a:spcPts val="375"/>
        </a:spcBef>
        <a:buSzPct val="90000"/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Source Sans 3" panose="020B0303030403020204" pitchFamily="34" charset="0"/>
          <a:ea typeface="Source Sans 3" panose="020B0303030403020204" pitchFamily="34" charset="0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92" userDrawn="1">
          <p15:clr>
            <a:srgbClr val="F26B43"/>
          </p15:clr>
        </p15:guide>
        <p15:guide id="2" pos="5568" userDrawn="1">
          <p15:clr>
            <a:srgbClr val="F26B43"/>
          </p15:clr>
        </p15:guide>
        <p15:guide id="3" orient="horz" pos="204" userDrawn="1">
          <p15:clr>
            <a:srgbClr val="F26B43"/>
          </p15:clr>
        </p15:guide>
        <p15:guide id="4" orient="horz" pos="303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>
            <a:extLst>
              <a:ext uri="{FF2B5EF4-FFF2-40B4-BE49-F238E27FC236}">
                <a16:creationId xmlns:a16="http://schemas.microsoft.com/office/drawing/2014/main" id="{F0B57E29-70E7-2E68-F6FE-D32A39BCEA38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9143999" cy="512956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Heavy" panose="020B0903020102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US" sz="2400" b="1" dirty="0">
                <a:latin typeface="Source Sans 3" panose="020B0303030403020204" pitchFamily="34" charset="0"/>
              </a:rPr>
              <a:t>Session Title</a:t>
            </a:r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64FC4EB4-F907-34BE-EA2F-56614BBB6963}"/>
              </a:ext>
            </a:extLst>
          </p:cNvPr>
          <p:cNvSpPr/>
          <p:nvPr/>
        </p:nvSpPr>
        <p:spPr>
          <a:xfrm>
            <a:off x="3703320" y="703463"/>
            <a:ext cx="1737360" cy="3611418"/>
          </a:xfrm>
          <a:prstGeom prst="roundRect">
            <a:avLst>
              <a:gd name="adj" fmla="val 3853"/>
            </a:avLst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A58D3066-2893-376C-9E08-9FD64599AC0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658" b="6658"/>
          <a:stretch/>
        </p:blipFill>
        <p:spPr>
          <a:xfrm>
            <a:off x="3794760" y="1188720"/>
            <a:ext cx="1554480" cy="2028207"/>
          </a:xfrm>
          <a:prstGeom prst="ellipse">
            <a:avLst/>
          </a:prstGeom>
          <a:ln w="3175" cap="rnd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1" name="Title 1">
            <a:extLst>
              <a:ext uri="{FF2B5EF4-FFF2-40B4-BE49-F238E27FC236}">
                <a16:creationId xmlns:a16="http://schemas.microsoft.com/office/drawing/2014/main" id="{FFC3E81B-AA85-F11B-9123-130DDE3415D6}"/>
              </a:ext>
            </a:extLst>
          </p:cNvPr>
          <p:cNvSpPr txBox="1">
            <a:spLocks/>
          </p:cNvSpPr>
          <p:nvPr/>
        </p:nvSpPr>
        <p:spPr>
          <a:xfrm>
            <a:off x="3703320" y="3326987"/>
            <a:ext cx="1737360" cy="526059"/>
          </a:xfrm>
          <a:prstGeom prst="rect">
            <a:avLst/>
          </a:prstGeom>
        </p:spPr>
        <p:txBody>
          <a:bodyPr lIns="91440" tIns="91440" rIns="91440" bIns="9144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Heavy" panose="020B0903020102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US" sz="1600" dirty="0">
                <a:latin typeface="Franklin Gothic Medium" panose="020B0603020102020204" pitchFamily="34" charset="0"/>
              </a:rPr>
              <a:t>First Last</a:t>
            </a:r>
          </a:p>
        </p:txBody>
      </p:sp>
      <p:sp>
        <p:nvSpPr>
          <p:cNvPr id="42" name="Title 1">
            <a:extLst>
              <a:ext uri="{FF2B5EF4-FFF2-40B4-BE49-F238E27FC236}">
                <a16:creationId xmlns:a16="http://schemas.microsoft.com/office/drawing/2014/main" id="{2BF136DC-FC49-8D4C-1814-64B98D561D35}"/>
              </a:ext>
            </a:extLst>
          </p:cNvPr>
          <p:cNvSpPr txBox="1">
            <a:spLocks/>
          </p:cNvSpPr>
          <p:nvPr/>
        </p:nvSpPr>
        <p:spPr>
          <a:xfrm>
            <a:off x="3703320" y="3853046"/>
            <a:ext cx="1737360" cy="448377"/>
          </a:xfrm>
          <a:prstGeom prst="rect">
            <a:avLst/>
          </a:prstGeom>
        </p:spPr>
        <p:txBody>
          <a:bodyPr vert="horz" lIns="91440" tIns="91440" rIns="91440" bIns="9144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Heavy" panose="020B0903020102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US" sz="1200" i="1" dirty="0">
                <a:solidFill>
                  <a:srgbClr val="8DC63F"/>
                </a:solidFill>
                <a:latin typeface="Franklin Gothic Book" panose="020B0503020102020204" pitchFamily="34" charset="0"/>
              </a:rPr>
              <a:t>Professional Title</a:t>
            </a:r>
          </a:p>
        </p:txBody>
      </p:sp>
      <p:sp>
        <p:nvSpPr>
          <p:cNvPr id="43" name="Title 1">
            <a:extLst>
              <a:ext uri="{FF2B5EF4-FFF2-40B4-BE49-F238E27FC236}">
                <a16:creationId xmlns:a16="http://schemas.microsoft.com/office/drawing/2014/main" id="{D0FD5DA9-EB5E-5C3F-8646-6C8DE0901D71}"/>
              </a:ext>
            </a:extLst>
          </p:cNvPr>
          <p:cNvSpPr txBox="1">
            <a:spLocks/>
          </p:cNvSpPr>
          <p:nvPr/>
        </p:nvSpPr>
        <p:spPr>
          <a:xfrm>
            <a:off x="3703320" y="718591"/>
            <a:ext cx="1737360" cy="337240"/>
          </a:xfrm>
          <a:prstGeom prst="rect">
            <a:avLst/>
          </a:prstGeom>
        </p:spPr>
        <p:txBody>
          <a:bodyPr lIns="91440" tIns="91440" rIns="91440" bIns="91440" anchor="ctr" anchorCtr="0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Heavy" panose="020B0903020102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US" sz="1200" dirty="0">
                <a:latin typeface="Franklin Gothic Medium" panose="020B0603020102020204" pitchFamily="34" charset="0"/>
              </a:rPr>
              <a:t>Company</a:t>
            </a:r>
          </a:p>
        </p:txBody>
      </p:sp>
      <p:sp>
        <p:nvSpPr>
          <p:cNvPr id="84" name="Rectangle: Rounded Corners 83">
            <a:extLst>
              <a:ext uri="{FF2B5EF4-FFF2-40B4-BE49-F238E27FC236}">
                <a16:creationId xmlns:a16="http://schemas.microsoft.com/office/drawing/2014/main" id="{4EA138C6-0266-3300-95A1-707DA0A17CDB}"/>
              </a:ext>
            </a:extLst>
          </p:cNvPr>
          <p:cNvSpPr/>
          <p:nvPr/>
        </p:nvSpPr>
        <p:spPr>
          <a:xfrm>
            <a:off x="5486400" y="703463"/>
            <a:ext cx="1737360" cy="3611418"/>
          </a:xfrm>
          <a:prstGeom prst="roundRect">
            <a:avLst>
              <a:gd name="adj" fmla="val 3853"/>
            </a:avLst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Title 1">
            <a:extLst>
              <a:ext uri="{FF2B5EF4-FFF2-40B4-BE49-F238E27FC236}">
                <a16:creationId xmlns:a16="http://schemas.microsoft.com/office/drawing/2014/main" id="{92D68024-4478-6826-7F85-80725ACF06FD}"/>
              </a:ext>
            </a:extLst>
          </p:cNvPr>
          <p:cNvSpPr txBox="1">
            <a:spLocks/>
          </p:cNvSpPr>
          <p:nvPr/>
        </p:nvSpPr>
        <p:spPr>
          <a:xfrm>
            <a:off x="5486400" y="3326987"/>
            <a:ext cx="1737360" cy="526059"/>
          </a:xfrm>
          <a:prstGeom prst="rect">
            <a:avLst/>
          </a:prstGeom>
        </p:spPr>
        <p:txBody>
          <a:bodyPr lIns="91440" tIns="91440" rIns="91440" bIns="9144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Heavy" panose="020B0903020102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US" sz="1600" dirty="0">
                <a:latin typeface="Franklin Gothic Medium" panose="020B0603020102020204" pitchFamily="34" charset="0"/>
              </a:rPr>
              <a:t>First Last</a:t>
            </a:r>
          </a:p>
        </p:txBody>
      </p:sp>
      <p:sp>
        <p:nvSpPr>
          <p:cNvPr id="87" name="Title 1">
            <a:extLst>
              <a:ext uri="{FF2B5EF4-FFF2-40B4-BE49-F238E27FC236}">
                <a16:creationId xmlns:a16="http://schemas.microsoft.com/office/drawing/2014/main" id="{A791750A-7091-7C15-5156-E8A37A585F8B}"/>
              </a:ext>
            </a:extLst>
          </p:cNvPr>
          <p:cNvSpPr txBox="1">
            <a:spLocks/>
          </p:cNvSpPr>
          <p:nvPr/>
        </p:nvSpPr>
        <p:spPr>
          <a:xfrm>
            <a:off x="5486400" y="3853046"/>
            <a:ext cx="1737360" cy="448377"/>
          </a:xfrm>
          <a:prstGeom prst="rect">
            <a:avLst/>
          </a:prstGeom>
        </p:spPr>
        <p:txBody>
          <a:bodyPr vert="horz" lIns="91440" tIns="91440" rIns="91440" bIns="9144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Heavy" panose="020B0903020102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US" sz="1200" i="1" dirty="0">
                <a:solidFill>
                  <a:srgbClr val="8DC63F"/>
                </a:solidFill>
                <a:latin typeface="Franklin Gothic Book" panose="020B0503020102020204" pitchFamily="34" charset="0"/>
              </a:rPr>
              <a:t>Professional Title</a:t>
            </a:r>
          </a:p>
        </p:txBody>
      </p:sp>
      <p:sp>
        <p:nvSpPr>
          <p:cNvPr id="88" name="Title 1">
            <a:extLst>
              <a:ext uri="{FF2B5EF4-FFF2-40B4-BE49-F238E27FC236}">
                <a16:creationId xmlns:a16="http://schemas.microsoft.com/office/drawing/2014/main" id="{26534845-AACE-0FB4-B969-D5132AA88DED}"/>
              </a:ext>
            </a:extLst>
          </p:cNvPr>
          <p:cNvSpPr txBox="1">
            <a:spLocks/>
          </p:cNvSpPr>
          <p:nvPr/>
        </p:nvSpPr>
        <p:spPr>
          <a:xfrm>
            <a:off x="5486400" y="718591"/>
            <a:ext cx="1737360" cy="337240"/>
          </a:xfrm>
          <a:prstGeom prst="rect">
            <a:avLst/>
          </a:prstGeom>
        </p:spPr>
        <p:txBody>
          <a:bodyPr lIns="91440" tIns="91440" rIns="91440" bIns="91440" anchor="ctr" anchorCtr="0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Heavy" panose="020B0903020102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US" sz="1200" dirty="0">
                <a:latin typeface="Franklin Gothic Medium" panose="020B0603020102020204" pitchFamily="34" charset="0"/>
              </a:rPr>
              <a:t>Company</a:t>
            </a:r>
          </a:p>
        </p:txBody>
      </p:sp>
      <p:sp>
        <p:nvSpPr>
          <p:cNvPr id="89" name="Rectangle: Rounded Corners 88">
            <a:extLst>
              <a:ext uri="{FF2B5EF4-FFF2-40B4-BE49-F238E27FC236}">
                <a16:creationId xmlns:a16="http://schemas.microsoft.com/office/drawing/2014/main" id="{F3DF095A-2E77-363E-A296-3A24309DF5A1}"/>
              </a:ext>
            </a:extLst>
          </p:cNvPr>
          <p:cNvSpPr/>
          <p:nvPr/>
        </p:nvSpPr>
        <p:spPr>
          <a:xfrm>
            <a:off x="7269480" y="703463"/>
            <a:ext cx="1737360" cy="3611418"/>
          </a:xfrm>
          <a:prstGeom prst="roundRect">
            <a:avLst>
              <a:gd name="adj" fmla="val 3853"/>
            </a:avLst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Title 1">
            <a:extLst>
              <a:ext uri="{FF2B5EF4-FFF2-40B4-BE49-F238E27FC236}">
                <a16:creationId xmlns:a16="http://schemas.microsoft.com/office/drawing/2014/main" id="{5E5C6709-C6FD-227E-8220-78C2A5081198}"/>
              </a:ext>
            </a:extLst>
          </p:cNvPr>
          <p:cNvSpPr txBox="1">
            <a:spLocks/>
          </p:cNvSpPr>
          <p:nvPr/>
        </p:nvSpPr>
        <p:spPr>
          <a:xfrm>
            <a:off x="7269480" y="3326987"/>
            <a:ext cx="1737360" cy="526059"/>
          </a:xfrm>
          <a:prstGeom prst="rect">
            <a:avLst/>
          </a:prstGeom>
        </p:spPr>
        <p:txBody>
          <a:bodyPr lIns="91440" tIns="91440" rIns="91440" bIns="9144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Heavy" panose="020B0903020102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US" sz="1600" dirty="0">
                <a:latin typeface="Franklin Gothic Medium" panose="020B0603020102020204" pitchFamily="34" charset="0"/>
              </a:rPr>
              <a:t>First Last</a:t>
            </a:r>
          </a:p>
        </p:txBody>
      </p:sp>
      <p:sp>
        <p:nvSpPr>
          <p:cNvPr id="92" name="Title 1">
            <a:extLst>
              <a:ext uri="{FF2B5EF4-FFF2-40B4-BE49-F238E27FC236}">
                <a16:creationId xmlns:a16="http://schemas.microsoft.com/office/drawing/2014/main" id="{DB9B1C5B-E7AB-A534-673C-6B6E81008643}"/>
              </a:ext>
            </a:extLst>
          </p:cNvPr>
          <p:cNvSpPr txBox="1">
            <a:spLocks/>
          </p:cNvSpPr>
          <p:nvPr/>
        </p:nvSpPr>
        <p:spPr>
          <a:xfrm>
            <a:off x="7269480" y="3853046"/>
            <a:ext cx="1737360" cy="448377"/>
          </a:xfrm>
          <a:prstGeom prst="rect">
            <a:avLst/>
          </a:prstGeom>
        </p:spPr>
        <p:txBody>
          <a:bodyPr vert="horz" lIns="91440" tIns="91440" rIns="91440" bIns="9144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Heavy" panose="020B0903020102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US" sz="1200" i="1" dirty="0">
                <a:solidFill>
                  <a:srgbClr val="8DC63F"/>
                </a:solidFill>
                <a:latin typeface="Franklin Gothic Book" panose="020B0503020102020204" pitchFamily="34" charset="0"/>
              </a:rPr>
              <a:t>Professional Title</a:t>
            </a:r>
          </a:p>
        </p:txBody>
      </p:sp>
      <p:sp>
        <p:nvSpPr>
          <p:cNvPr id="93" name="Title 1">
            <a:extLst>
              <a:ext uri="{FF2B5EF4-FFF2-40B4-BE49-F238E27FC236}">
                <a16:creationId xmlns:a16="http://schemas.microsoft.com/office/drawing/2014/main" id="{BE0A06ED-963E-86A8-908C-C5F968E2AFD8}"/>
              </a:ext>
            </a:extLst>
          </p:cNvPr>
          <p:cNvSpPr txBox="1">
            <a:spLocks/>
          </p:cNvSpPr>
          <p:nvPr/>
        </p:nvSpPr>
        <p:spPr>
          <a:xfrm>
            <a:off x="7269480" y="718591"/>
            <a:ext cx="1737360" cy="337240"/>
          </a:xfrm>
          <a:prstGeom prst="rect">
            <a:avLst/>
          </a:prstGeom>
        </p:spPr>
        <p:txBody>
          <a:bodyPr lIns="91440" tIns="91440" rIns="91440" bIns="91440" anchor="ctr" anchorCtr="0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Heavy" panose="020B0903020102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US" sz="1200" dirty="0">
                <a:latin typeface="Franklin Gothic Medium" panose="020B0603020102020204" pitchFamily="34" charset="0"/>
              </a:rPr>
              <a:t>Company</a:t>
            </a:r>
          </a:p>
        </p:txBody>
      </p:sp>
      <p:sp>
        <p:nvSpPr>
          <p:cNvPr id="94" name="Rectangle: Rounded Corners 93">
            <a:extLst>
              <a:ext uri="{FF2B5EF4-FFF2-40B4-BE49-F238E27FC236}">
                <a16:creationId xmlns:a16="http://schemas.microsoft.com/office/drawing/2014/main" id="{74BC1EF4-9801-0738-404D-2679C0C92B56}"/>
              </a:ext>
            </a:extLst>
          </p:cNvPr>
          <p:cNvSpPr/>
          <p:nvPr/>
        </p:nvSpPr>
        <p:spPr>
          <a:xfrm>
            <a:off x="1920240" y="703463"/>
            <a:ext cx="1737360" cy="3611418"/>
          </a:xfrm>
          <a:prstGeom prst="roundRect">
            <a:avLst>
              <a:gd name="adj" fmla="val 3853"/>
            </a:avLst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Title 1">
            <a:extLst>
              <a:ext uri="{FF2B5EF4-FFF2-40B4-BE49-F238E27FC236}">
                <a16:creationId xmlns:a16="http://schemas.microsoft.com/office/drawing/2014/main" id="{4158E175-B9C5-5240-1831-2683A5506C49}"/>
              </a:ext>
            </a:extLst>
          </p:cNvPr>
          <p:cNvSpPr txBox="1">
            <a:spLocks/>
          </p:cNvSpPr>
          <p:nvPr/>
        </p:nvSpPr>
        <p:spPr>
          <a:xfrm>
            <a:off x="1920240" y="3326987"/>
            <a:ext cx="1737360" cy="526059"/>
          </a:xfrm>
          <a:prstGeom prst="rect">
            <a:avLst/>
          </a:prstGeom>
        </p:spPr>
        <p:txBody>
          <a:bodyPr lIns="91440" tIns="91440" rIns="91440" bIns="9144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Heavy" panose="020B0903020102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US" sz="1600" dirty="0">
                <a:latin typeface="Franklin Gothic Medium" panose="020B0603020102020204" pitchFamily="34" charset="0"/>
              </a:rPr>
              <a:t>First Last</a:t>
            </a:r>
          </a:p>
        </p:txBody>
      </p:sp>
      <p:sp>
        <p:nvSpPr>
          <p:cNvPr id="97" name="Title 1">
            <a:extLst>
              <a:ext uri="{FF2B5EF4-FFF2-40B4-BE49-F238E27FC236}">
                <a16:creationId xmlns:a16="http://schemas.microsoft.com/office/drawing/2014/main" id="{1DEDDF2F-045A-8851-FFB3-36DC5C028CDD}"/>
              </a:ext>
            </a:extLst>
          </p:cNvPr>
          <p:cNvSpPr txBox="1">
            <a:spLocks/>
          </p:cNvSpPr>
          <p:nvPr/>
        </p:nvSpPr>
        <p:spPr>
          <a:xfrm>
            <a:off x="1920240" y="3853046"/>
            <a:ext cx="1737360" cy="448377"/>
          </a:xfrm>
          <a:prstGeom prst="rect">
            <a:avLst/>
          </a:prstGeom>
        </p:spPr>
        <p:txBody>
          <a:bodyPr vert="horz" lIns="91440" tIns="91440" rIns="91440" bIns="9144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Heavy" panose="020B0903020102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US" sz="1200" i="1" dirty="0">
                <a:solidFill>
                  <a:srgbClr val="8DC63F"/>
                </a:solidFill>
                <a:latin typeface="Franklin Gothic Book" panose="020B0503020102020204" pitchFamily="34" charset="0"/>
              </a:rPr>
              <a:t>Professional Title</a:t>
            </a:r>
          </a:p>
        </p:txBody>
      </p:sp>
      <p:sp>
        <p:nvSpPr>
          <p:cNvPr id="98" name="Title 1">
            <a:extLst>
              <a:ext uri="{FF2B5EF4-FFF2-40B4-BE49-F238E27FC236}">
                <a16:creationId xmlns:a16="http://schemas.microsoft.com/office/drawing/2014/main" id="{2308A0EE-FCB2-08B6-BDED-61F1B4BE1230}"/>
              </a:ext>
            </a:extLst>
          </p:cNvPr>
          <p:cNvSpPr txBox="1">
            <a:spLocks/>
          </p:cNvSpPr>
          <p:nvPr/>
        </p:nvSpPr>
        <p:spPr>
          <a:xfrm>
            <a:off x="1920240" y="718591"/>
            <a:ext cx="1737360" cy="337240"/>
          </a:xfrm>
          <a:prstGeom prst="rect">
            <a:avLst/>
          </a:prstGeom>
        </p:spPr>
        <p:txBody>
          <a:bodyPr lIns="91440" tIns="91440" rIns="91440" bIns="91440" anchor="ctr" anchorCtr="0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Heavy" panose="020B0903020102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US" sz="1200" dirty="0">
                <a:latin typeface="Franklin Gothic Medium" panose="020B0603020102020204" pitchFamily="34" charset="0"/>
              </a:rPr>
              <a:t>Company</a:t>
            </a:r>
          </a:p>
        </p:txBody>
      </p:sp>
      <p:sp>
        <p:nvSpPr>
          <p:cNvPr id="99" name="Rectangle: Rounded Corners 98">
            <a:extLst>
              <a:ext uri="{FF2B5EF4-FFF2-40B4-BE49-F238E27FC236}">
                <a16:creationId xmlns:a16="http://schemas.microsoft.com/office/drawing/2014/main" id="{412750EE-FC70-2B83-F3F1-AB09807C3A91}"/>
              </a:ext>
            </a:extLst>
          </p:cNvPr>
          <p:cNvSpPr/>
          <p:nvPr/>
        </p:nvSpPr>
        <p:spPr>
          <a:xfrm>
            <a:off x="137160" y="703463"/>
            <a:ext cx="1737360" cy="3611418"/>
          </a:xfrm>
          <a:prstGeom prst="roundRect">
            <a:avLst>
              <a:gd name="adj" fmla="val 3853"/>
            </a:avLst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Title 1">
            <a:extLst>
              <a:ext uri="{FF2B5EF4-FFF2-40B4-BE49-F238E27FC236}">
                <a16:creationId xmlns:a16="http://schemas.microsoft.com/office/drawing/2014/main" id="{BC13AF98-4960-D12E-CF0B-EE580F252957}"/>
              </a:ext>
            </a:extLst>
          </p:cNvPr>
          <p:cNvSpPr txBox="1">
            <a:spLocks/>
          </p:cNvSpPr>
          <p:nvPr/>
        </p:nvSpPr>
        <p:spPr>
          <a:xfrm>
            <a:off x="137160" y="3326987"/>
            <a:ext cx="1737360" cy="526059"/>
          </a:xfrm>
          <a:prstGeom prst="rect">
            <a:avLst/>
          </a:prstGeom>
        </p:spPr>
        <p:txBody>
          <a:bodyPr lIns="91440" tIns="91440" rIns="91440" bIns="9144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Heavy" panose="020B0903020102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US" sz="1600" dirty="0">
                <a:latin typeface="Franklin Gothic Medium" panose="020B0603020102020204" pitchFamily="34" charset="0"/>
              </a:rPr>
              <a:t>First Last</a:t>
            </a:r>
          </a:p>
        </p:txBody>
      </p:sp>
      <p:sp>
        <p:nvSpPr>
          <p:cNvPr id="102" name="Title 1">
            <a:extLst>
              <a:ext uri="{FF2B5EF4-FFF2-40B4-BE49-F238E27FC236}">
                <a16:creationId xmlns:a16="http://schemas.microsoft.com/office/drawing/2014/main" id="{5D7053EC-832C-927B-BCF6-0A63F7C07BE5}"/>
              </a:ext>
            </a:extLst>
          </p:cNvPr>
          <p:cNvSpPr txBox="1">
            <a:spLocks/>
          </p:cNvSpPr>
          <p:nvPr/>
        </p:nvSpPr>
        <p:spPr>
          <a:xfrm>
            <a:off x="137160" y="3853046"/>
            <a:ext cx="1737360" cy="448377"/>
          </a:xfrm>
          <a:prstGeom prst="rect">
            <a:avLst/>
          </a:prstGeom>
        </p:spPr>
        <p:txBody>
          <a:bodyPr vert="horz" lIns="91440" tIns="91440" rIns="91440" bIns="9144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Heavy" panose="020B0903020102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US" sz="1200" i="1" dirty="0">
                <a:solidFill>
                  <a:srgbClr val="8DC63F"/>
                </a:solidFill>
                <a:latin typeface="Franklin Gothic Book" panose="020B0503020102020204" pitchFamily="34" charset="0"/>
              </a:rPr>
              <a:t>Professional Title</a:t>
            </a:r>
          </a:p>
        </p:txBody>
      </p:sp>
      <p:sp>
        <p:nvSpPr>
          <p:cNvPr id="103" name="Title 1">
            <a:extLst>
              <a:ext uri="{FF2B5EF4-FFF2-40B4-BE49-F238E27FC236}">
                <a16:creationId xmlns:a16="http://schemas.microsoft.com/office/drawing/2014/main" id="{11B557B3-3AB4-54C9-DBDF-009E26B73409}"/>
              </a:ext>
            </a:extLst>
          </p:cNvPr>
          <p:cNvSpPr txBox="1">
            <a:spLocks/>
          </p:cNvSpPr>
          <p:nvPr/>
        </p:nvSpPr>
        <p:spPr>
          <a:xfrm>
            <a:off x="137160" y="718591"/>
            <a:ext cx="1737360" cy="337240"/>
          </a:xfrm>
          <a:prstGeom prst="rect">
            <a:avLst/>
          </a:prstGeom>
        </p:spPr>
        <p:txBody>
          <a:bodyPr lIns="91440" tIns="91440" rIns="91440" bIns="91440" anchor="ctr" anchorCtr="0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Heavy" panose="020B0903020102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US" sz="1200" dirty="0">
                <a:latin typeface="Franklin Gothic Medium" panose="020B0603020102020204" pitchFamily="34" charset="0"/>
              </a:rPr>
              <a:t>Company</a:t>
            </a:r>
          </a:p>
        </p:txBody>
      </p:sp>
      <p:pic>
        <p:nvPicPr>
          <p:cNvPr id="104" name="Picture 103">
            <a:extLst>
              <a:ext uri="{FF2B5EF4-FFF2-40B4-BE49-F238E27FC236}">
                <a16:creationId xmlns:a16="http://schemas.microsoft.com/office/drawing/2014/main" id="{857AF498-1895-6B91-6C5E-684184DF18D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658" b="6658"/>
          <a:stretch/>
        </p:blipFill>
        <p:spPr>
          <a:xfrm>
            <a:off x="5577840" y="1188720"/>
            <a:ext cx="1554480" cy="2028207"/>
          </a:xfrm>
          <a:prstGeom prst="ellipse">
            <a:avLst/>
          </a:prstGeom>
          <a:ln w="3175" cap="rnd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5" name="Picture 104">
            <a:extLst>
              <a:ext uri="{FF2B5EF4-FFF2-40B4-BE49-F238E27FC236}">
                <a16:creationId xmlns:a16="http://schemas.microsoft.com/office/drawing/2014/main" id="{EA72F9DC-654F-DC79-A098-B3095DDF694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658" b="6658"/>
          <a:stretch/>
        </p:blipFill>
        <p:spPr>
          <a:xfrm>
            <a:off x="7360920" y="1188720"/>
            <a:ext cx="1554480" cy="2028207"/>
          </a:xfrm>
          <a:prstGeom prst="ellipse">
            <a:avLst/>
          </a:prstGeom>
          <a:ln w="3175" cap="rnd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6" name="Picture 105">
            <a:extLst>
              <a:ext uri="{FF2B5EF4-FFF2-40B4-BE49-F238E27FC236}">
                <a16:creationId xmlns:a16="http://schemas.microsoft.com/office/drawing/2014/main" id="{5373CFFE-692D-1C20-20FF-BC744A3C388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658" b="6658"/>
          <a:stretch/>
        </p:blipFill>
        <p:spPr>
          <a:xfrm>
            <a:off x="2011680" y="1188720"/>
            <a:ext cx="1554480" cy="2028207"/>
          </a:xfrm>
          <a:prstGeom prst="ellipse">
            <a:avLst/>
          </a:prstGeom>
          <a:ln w="3175" cap="rnd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7" name="Picture 106">
            <a:extLst>
              <a:ext uri="{FF2B5EF4-FFF2-40B4-BE49-F238E27FC236}">
                <a16:creationId xmlns:a16="http://schemas.microsoft.com/office/drawing/2014/main" id="{C6B71855-3AE7-8987-4F4B-D55CC988F96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658" b="6658"/>
          <a:stretch/>
        </p:blipFill>
        <p:spPr>
          <a:xfrm>
            <a:off x="228600" y="1188720"/>
            <a:ext cx="1554480" cy="2028207"/>
          </a:xfrm>
          <a:prstGeom prst="ellipse">
            <a:avLst/>
          </a:prstGeom>
          <a:ln w="3175" cap="rnd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008533233"/>
      </p:ext>
    </p:extLst>
  </p:cSld>
  <p:clrMapOvr>
    <a:masterClrMapping/>
  </p:clrMapOvr>
</p:sld>
</file>

<file path=ppt/theme/theme1.xml><?xml version="1.0" encoding="utf-8"?>
<a:theme xmlns:a="http://schemas.openxmlformats.org/drawingml/2006/main" name="Keynote Template">
  <a:themeElements>
    <a:clrScheme name="OCP Global Summit 2024">
      <a:dk1>
        <a:srgbClr val="005870"/>
      </a:dk1>
      <a:lt1>
        <a:srgbClr val="FFFFFF"/>
      </a:lt1>
      <a:dk2>
        <a:srgbClr val="5F6061"/>
      </a:dk2>
      <a:lt2>
        <a:srgbClr val="E7E6E6"/>
      </a:lt2>
      <a:accent1>
        <a:srgbClr val="8DC63F"/>
      </a:accent1>
      <a:accent2>
        <a:srgbClr val="F6B71C"/>
      </a:accent2>
      <a:accent3>
        <a:srgbClr val="DBE241"/>
      </a:accent3>
      <a:accent4>
        <a:srgbClr val="12CFCA"/>
      </a:accent4>
      <a:accent5>
        <a:srgbClr val="007940"/>
      </a:accent5>
      <a:accent6>
        <a:srgbClr val="005870"/>
      </a:accent6>
      <a:hlink>
        <a:srgbClr val="12CFCA"/>
      </a:hlink>
      <a:folHlink>
        <a:srgbClr val="00A8B7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Breakout Sessions Template">
  <a:themeElements>
    <a:clrScheme name="OCP Global Summit 2024">
      <a:dk1>
        <a:srgbClr val="005870"/>
      </a:dk1>
      <a:lt1>
        <a:srgbClr val="FFFFFF"/>
      </a:lt1>
      <a:dk2>
        <a:srgbClr val="5F6061"/>
      </a:dk2>
      <a:lt2>
        <a:srgbClr val="E7E6E6"/>
      </a:lt2>
      <a:accent1>
        <a:srgbClr val="8DC63F"/>
      </a:accent1>
      <a:accent2>
        <a:srgbClr val="F6B71C"/>
      </a:accent2>
      <a:accent3>
        <a:srgbClr val="DBE241"/>
      </a:accent3>
      <a:accent4>
        <a:srgbClr val="12CFCA"/>
      </a:accent4>
      <a:accent5>
        <a:srgbClr val="007940"/>
      </a:accent5>
      <a:accent6>
        <a:srgbClr val="005870"/>
      </a:accent6>
      <a:hlink>
        <a:srgbClr val="12CFCA"/>
      </a:hlink>
      <a:folHlink>
        <a:srgbClr val="00A8B7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ymposium Template">
  <a:themeElements>
    <a:clrScheme name="OCP Global Summit 2024">
      <a:dk1>
        <a:srgbClr val="005870"/>
      </a:dk1>
      <a:lt1>
        <a:srgbClr val="FFFFFF"/>
      </a:lt1>
      <a:dk2>
        <a:srgbClr val="5F6061"/>
      </a:dk2>
      <a:lt2>
        <a:srgbClr val="E7E6E6"/>
      </a:lt2>
      <a:accent1>
        <a:srgbClr val="8DC63F"/>
      </a:accent1>
      <a:accent2>
        <a:srgbClr val="F6B71C"/>
      </a:accent2>
      <a:accent3>
        <a:srgbClr val="DBE241"/>
      </a:accent3>
      <a:accent4>
        <a:srgbClr val="12CFCA"/>
      </a:accent4>
      <a:accent5>
        <a:srgbClr val="007940"/>
      </a:accent5>
      <a:accent6>
        <a:srgbClr val="005870"/>
      </a:accent6>
      <a:hlink>
        <a:srgbClr val="12CFCA"/>
      </a:hlink>
      <a:folHlink>
        <a:srgbClr val="00A8B7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2903</TotalTime>
  <Words>27</Words>
  <Application>Microsoft Office PowerPoint</Application>
  <PresentationFormat>On-screen Show (16:9)</PresentationFormat>
  <Paragraphs>16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</vt:i4>
      </vt:variant>
    </vt:vector>
  </HeadingPairs>
  <TitlesOfParts>
    <vt:vector size="10" baseType="lpstr">
      <vt:lpstr>Arial</vt:lpstr>
      <vt:lpstr>Calibri</vt:lpstr>
      <vt:lpstr>Franklin Gothic Book</vt:lpstr>
      <vt:lpstr>Franklin Gothic Medium</vt:lpstr>
      <vt:lpstr>Source Sans 3</vt:lpstr>
      <vt:lpstr>Source Sans Pro</vt:lpstr>
      <vt:lpstr>Keynote Template</vt:lpstr>
      <vt:lpstr>Breakout Sessions Template</vt:lpstr>
      <vt:lpstr>Symposium Template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Kevin Kifer</cp:lastModifiedBy>
  <cp:revision>112</cp:revision>
  <dcterms:created xsi:type="dcterms:W3CDTF">2020-02-12T17:20:03Z</dcterms:created>
  <dcterms:modified xsi:type="dcterms:W3CDTF">2024-08-16T19:30:00Z</dcterms:modified>
</cp:coreProperties>
</file>